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756" r:id="rId4"/>
    <p:sldMasterId id="2147483780" r:id="rId5"/>
  </p:sldMasterIdLst>
  <p:notesMasterIdLst>
    <p:notesMasterId r:id="rId23"/>
  </p:notesMasterIdLst>
  <p:sldIdLst>
    <p:sldId id="366" r:id="rId6"/>
    <p:sldId id="388" r:id="rId7"/>
    <p:sldId id="401" r:id="rId8"/>
    <p:sldId id="720" r:id="rId9"/>
    <p:sldId id="1652" r:id="rId10"/>
    <p:sldId id="1645" r:id="rId11"/>
    <p:sldId id="1650" r:id="rId12"/>
    <p:sldId id="1651" r:id="rId13"/>
    <p:sldId id="1646" r:id="rId14"/>
    <p:sldId id="1647" r:id="rId15"/>
    <p:sldId id="1644" r:id="rId16"/>
    <p:sldId id="713" r:id="rId17"/>
    <p:sldId id="1640" r:id="rId18"/>
    <p:sldId id="1641" r:id="rId19"/>
    <p:sldId id="1643" r:id="rId20"/>
    <p:sldId id="722" r:id="rId21"/>
    <p:sldId id="1638" r:id="rId22"/>
  </p:sldIdLst>
  <p:sldSz cx="12192000" cy="6858000"/>
  <p:notesSz cx="6858000" cy="9144000"/>
  <p:embeddedFontLst>
    <p:embeddedFont>
      <p:font typeface="Raleway" panose="020B0604020202020204" charset="0"/>
      <p:regular r:id="rId24"/>
      <p:bold r:id="rId25"/>
      <p:italic r:id="rId26"/>
      <p:boldItalic r:id="rId27"/>
    </p:embeddedFont>
    <p:embeddedFont>
      <p:font typeface="Raleway ExtraBold" panose="020B0604020202020204" charset="0"/>
      <p:bold r:id="rId28"/>
      <p:boldItalic r:id="rId29"/>
    </p:embeddedFont>
  </p:embeddedFontLst>
  <p:defaultTextStyle>
    <a:defPPr>
      <a:defRPr lang="fr-FR"/>
    </a:defPPr>
    <a:lvl1pPr marL="0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821">
          <p15:clr>
            <a:srgbClr val="A4A3A4"/>
          </p15:clr>
        </p15:guide>
        <p15:guide id="4" orient="horz" pos="3602">
          <p15:clr>
            <a:srgbClr val="A4A3A4"/>
          </p15:clr>
        </p15:guide>
        <p15:guide id="5" pos="5207">
          <p15:clr>
            <a:srgbClr val="A4A3A4"/>
          </p15:clr>
        </p15:guide>
        <p15:guide id="6" pos="439">
          <p15:clr>
            <a:srgbClr val="A4A3A4"/>
          </p15:clr>
        </p15:guide>
        <p15:guide id="7" pos="4695">
          <p15:clr>
            <a:srgbClr val="A4A3A4"/>
          </p15:clr>
        </p15:guide>
        <p15:guide id="8" pos="117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DCE7E14-536C-2FEC-E7A2-3570B00AB134}" name="Marie-Claude Gélineau" initials="MG" userId="S::mc.gelineau@tout-petits.org::1e2990c6-7120-47dd-afca-69c8b9633293" providerId="AD"/>
  <p188:author id="{84BDA670-D4DD-57B5-FC25-D35CC6D68206}" name="Geneviève Joseph" initials="GJ" userId="S::g.joseph@tout-petits.org::1d0237f7-3cda-441b-acd0-4d804c40106e" providerId="AD"/>
  <p188:author id="{64057CD2-2A66-07DD-9817-651AFC449953}" name="Flora Faullumel" initials="FF" userId="S::f.faullumel@tout-petits.org::15e6a1e2-1366-4805-a109-f16b989a30e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nault Marilou" initials="D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DEEE"/>
    <a:srgbClr val="203B47"/>
    <a:srgbClr val="F5D0D2"/>
    <a:srgbClr val="000000"/>
    <a:srgbClr val="D20055"/>
    <a:srgbClr val="E3F2F3"/>
    <a:srgbClr val="BA2830"/>
    <a:srgbClr val="E5F0F4"/>
    <a:srgbClr val="F58233"/>
    <a:srgbClr val="A4CB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0DA5EE-3B3F-22F8-0F8B-6C8510380FCA}" v="2" dt="2025-09-30T19:45:17.370"/>
    <p1510:client id="{C000C7F8-3EDD-423B-A298-D85468EE4E97}" v="3" dt="2025-09-30T19:49:23.218"/>
    <p1510:client id="{CCE58C44-7187-43F5-845E-333B860D6297}" v="40" dt="2025-09-30T20:30:54.125"/>
  </p1510:revLst>
</p1510:revInfo>
</file>

<file path=ppt/tableStyles.xml><?xml version="1.0" encoding="utf-8"?>
<a:tblStyleLst xmlns:a="http://schemas.openxmlformats.org/drawingml/2006/main" def="{5C22544A-7EE6-4342-B048-85BDC9FD1C3A}"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  <p:guide orient="horz" pos="1821"/>
        <p:guide orient="horz" pos="3602"/>
        <p:guide pos="5207"/>
        <p:guide pos="439"/>
        <p:guide pos="4695"/>
        <p:guide pos="117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-Claude Gélineau" userId="1e2990c6-7120-47dd-afca-69c8b9633293" providerId="ADAL" clId="{D3ADD48F-A9D1-4A5C-9C64-D93BA30F5F73}"/>
    <pc:docChg chg="undo custSel addSld delSld modSld sldOrd">
      <pc:chgData name="Marie-Claude Gélineau" userId="1e2990c6-7120-47dd-afca-69c8b9633293" providerId="ADAL" clId="{D3ADD48F-A9D1-4A5C-9C64-D93BA30F5F73}" dt="2025-09-16T13:21:04.011" v="2294" actId="20577"/>
      <pc:docMkLst>
        <pc:docMk/>
      </pc:docMkLst>
      <pc:sldChg chg="modSp mod">
        <pc:chgData name="Marie-Claude Gélineau" userId="1e2990c6-7120-47dd-afca-69c8b9633293" providerId="ADAL" clId="{D3ADD48F-A9D1-4A5C-9C64-D93BA30F5F73}" dt="2025-09-16T13:21:04.011" v="2294" actId="20577"/>
        <pc:sldMkLst>
          <pc:docMk/>
          <pc:sldMk cId="1797546081" sldId="366"/>
        </pc:sldMkLst>
        <pc:spChg chg="mod">
          <ac:chgData name="Marie-Claude Gélineau" userId="1e2990c6-7120-47dd-afca-69c8b9633293" providerId="ADAL" clId="{D3ADD48F-A9D1-4A5C-9C64-D93BA30F5F73}" dt="2025-09-16T13:21:04.011" v="2294" actId="20577"/>
          <ac:spMkLst>
            <pc:docMk/>
            <pc:sldMk cId="1797546081" sldId="366"/>
            <ac:spMk id="19" creationId="{4E57F3D7-0EF4-E386-C8AC-298D6853F34E}"/>
          </ac:spMkLst>
        </pc:spChg>
        <pc:picChg chg="mod">
          <ac:chgData name="Marie-Claude Gélineau" userId="1e2990c6-7120-47dd-afca-69c8b9633293" providerId="ADAL" clId="{D3ADD48F-A9D1-4A5C-9C64-D93BA30F5F73}" dt="2025-09-16T13:20:21.257" v="2273" actId="1036"/>
          <ac:picMkLst>
            <pc:docMk/>
            <pc:sldMk cId="1797546081" sldId="366"/>
            <ac:picMk id="25" creationId="{014121CB-AE38-99A8-F9A1-DA861E39F8C6}"/>
          </ac:picMkLst>
        </pc:picChg>
      </pc:sldChg>
      <pc:sldChg chg="modSp mod">
        <pc:chgData name="Marie-Claude Gélineau" userId="1e2990c6-7120-47dd-afca-69c8b9633293" providerId="ADAL" clId="{D3ADD48F-A9D1-4A5C-9C64-D93BA30F5F73}" dt="2025-09-12T19:35:32.688" v="2" actId="20577"/>
        <pc:sldMkLst>
          <pc:docMk/>
          <pc:sldMk cId="388178084" sldId="388"/>
        </pc:sldMkLst>
        <pc:spChg chg="mod">
          <ac:chgData name="Marie-Claude Gélineau" userId="1e2990c6-7120-47dd-afca-69c8b9633293" providerId="ADAL" clId="{D3ADD48F-A9D1-4A5C-9C64-D93BA30F5F73}" dt="2025-09-12T19:35:32.688" v="2" actId="20577"/>
          <ac:spMkLst>
            <pc:docMk/>
            <pc:sldMk cId="388178084" sldId="388"/>
            <ac:spMk id="8" creationId="{00000000-0000-0000-0000-000000000000}"/>
          </ac:spMkLst>
        </pc:spChg>
      </pc:sldChg>
      <pc:sldChg chg="modSp mod">
        <pc:chgData name="Marie-Claude Gélineau" userId="1e2990c6-7120-47dd-afca-69c8b9633293" providerId="ADAL" clId="{D3ADD48F-A9D1-4A5C-9C64-D93BA30F5F73}" dt="2025-09-13T19:59:25.758" v="219" actId="20577"/>
        <pc:sldMkLst>
          <pc:docMk/>
          <pc:sldMk cId="2077267238" sldId="401"/>
        </pc:sldMkLst>
        <pc:spChg chg="mod">
          <ac:chgData name="Marie-Claude Gélineau" userId="1e2990c6-7120-47dd-afca-69c8b9633293" providerId="ADAL" clId="{D3ADD48F-A9D1-4A5C-9C64-D93BA30F5F73}" dt="2025-09-13T19:59:25.758" v="219" actId="20577"/>
          <ac:spMkLst>
            <pc:docMk/>
            <pc:sldMk cId="2077267238" sldId="401"/>
            <ac:spMk id="4" creationId="{00000000-0000-0000-0000-000000000000}"/>
          </ac:spMkLst>
        </pc:spChg>
        <pc:spChg chg="mod">
          <ac:chgData name="Marie-Claude Gélineau" userId="1e2990c6-7120-47dd-afca-69c8b9633293" providerId="ADAL" clId="{D3ADD48F-A9D1-4A5C-9C64-D93BA30F5F73}" dt="2025-09-12T20:09:48.446" v="217" actId="14100"/>
          <ac:spMkLst>
            <pc:docMk/>
            <pc:sldMk cId="2077267238" sldId="401"/>
            <ac:spMk id="6" creationId="{1C68032D-1970-5DE3-4AA6-ED234EBE2A8E}"/>
          </ac:spMkLst>
        </pc:spChg>
      </pc:sldChg>
      <pc:sldChg chg="addSp delSp modSp mod">
        <pc:chgData name="Marie-Claude Gélineau" userId="1e2990c6-7120-47dd-afca-69c8b9633293" providerId="ADAL" clId="{D3ADD48F-A9D1-4A5C-9C64-D93BA30F5F73}" dt="2025-09-16T12:40:04.951" v="2234" actId="20577"/>
        <pc:sldMkLst>
          <pc:docMk/>
          <pc:sldMk cId="394531119" sldId="713"/>
        </pc:sldMkLst>
        <pc:spChg chg="mod">
          <ac:chgData name="Marie-Claude Gélineau" userId="1e2990c6-7120-47dd-afca-69c8b9633293" providerId="ADAL" clId="{D3ADD48F-A9D1-4A5C-9C64-D93BA30F5F73}" dt="2025-09-16T12:40:04.951" v="2234" actId="20577"/>
          <ac:spMkLst>
            <pc:docMk/>
            <pc:sldMk cId="394531119" sldId="713"/>
            <ac:spMk id="3" creationId="{BC3EB0A2-3E2E-1943-0F1B-9BC8DC1D3E6A}"/>
          </ac:spMkLst>
        </pc:spChg>
        <pc:spChg chg="mod">
          <ac:chgData name="Marie-Claude Gélineau" userId="1e2990c6-7120-47dd-afca-69c8b9633293" providerId="ADAL" clId="{D3ADD48F-A9D1-4A5C-9C64-D93BA30F5F73}" dt="2025-09-13T20:58:54.353" v="1026" actId="20577"/>
          <ac:spMkLst>
            <pc:docMk/>
            <pc:sldMk cId="394531119" sldId="713"/>
            <ac:spMk id="8" creationId="{870CC3FD-1A57-8143-980B-30EA01312243}"/>
          </ac:spMkLst>
        </pc:spChg>
        <pc:cxnChg chg="add mod">
          <ac:chgData name="Marie-Claude Gélineau" userId="1e2990c6-7120-47dd-afca-69c8b9633293" providerId="ADAL" clId="{D3ADD48F-A9D1-4A5C-9C64-D93BA30F5F73}" dt="2025-09-12T19:45:05.041" v="74" actId="1036"/>
          <ac:cxnSpMkLst>
            <pc:docMk/>
            <pc:sldMk cId="394531119" sldId="713"/>
            <ac:cxnSpMk id="2" creationId="{401EB757-BB05-B34B-FB4C-E76B96937F5E}"/>
          </ac:cxnSpMkLst>
        </pc:cxnChg>
      </pc:sldChg>
      <pc:sldChg chg="addSp delSp modSp mod">
        <pc:chgData name="Marie-Claude Gélineau" userId="1e2990c6-7120-47dd-afca-69c8b9633293" providerId="ADAL" clId="{D3ADD48F-A9D1-4A5C-9C64-D93BA30F5F73}" dt="2025-09-13T22:01:47.673" v="2134" actId="21"/>
        <pc:sldMkLst>
          <pc:docMk/>
          <pc:sldMk cId="1780598662" sldId="722"/>
        </pc:sldMkLst>
        <pc:spChg chg="mod">
          <ac:chgData name="Marie-Claude Gélineau" userId="1e2990c6-7120-47dd-afca-69c8b9633293" providerId="ADAL" clId="{D3ADD48F-A9D1-4A5C-9C64-D93BA30F5F73}" dt="2025-09-13T22:00:46.183" v="2106" actId="255"/>
          <ac:spMkLst>
            <pc:docMk/>
            <pc:sldMk cId="1780598662" sldId="722"/>
            <ac:spMk id="7" creationId="{521E69A5-0AE7-C98A-FBDE-8EC941BC9DC4}"/>
          </ac:spMkLst>
        </pc:spChg>
        <pc:spChg chg="add mod ord">
          <ac:chgData name="Marie-Claude Gélineau" userId="1e2990c6-7120-47dd-afca-69c8b9633293" providerId="ADAL" clId="{D3ADD48F-A9D1-4A5C-9C64-D93BA30F5F73}" dt="2025-09-13T22:01:42.154" v="2133" actId="167"/>
          <ac:spMkLst>
            <pc:docMk/>
            <pc:sldMk cId="1780598662" sldId="722"/>
            <ac:spMk id="14" creationId="{A13CF2E2-A7A8-C1ED-624F-4B38FCE58F7C}"/>
          </ac:spMkLst>
        </pc:spChg>
        <pc:cxnChg chg="mod">
          <ac:chgData name="Marie-Claude Gélineau" userId="1e2990c6-7120-47dd-afca-69c8b9633293" providerId="ADAL" clId="{D3ADD48F-A9D1-4A5C-9C64-D93BA30F5F73}" dt="2025-09-13T21:54:37.356" v="2084" actId="14100"/>
          <ac:cxnSpMkLst>
            <pc:docMk/>
            <pc:sldMk cId="1780598662" sldId="722"/>
            <ac:cxnSpMk id="9" creationId="{FD1162FD-C546-91B6-ED6F-D4B3F3575123}"/>
          </ac:cxnSpMkLst>
        </pc:cxnChg>
      </pc:sldChg>
      <pc:sldChg chg="addSp modSp add mod">
        <pc:chgData name="Marie-Claude Gélineau" userId="1e2990c6-7120-47dd-afca-69c8b9633293" providerId="ADAL" clId="{D3ADD48F-A9D1-4A5C-9C64-D93BA30F5F73}" dt="2025-09-16T12:40:18.541" v="2236" actId="20577"/>
        <pc:sldMkLst>
          <pc:docMk/>
          <pc:sldMk cId="1436471812" sldId="1640"/>
        </pc:sldMkLst>
        <pc:spChg chg="mod">
          <ac:chgData name="Marie-Claude Gélineau" userId="1e2990c6-7120-47dd-afca-69c8b9633293" providerId="ADAL" clId="{D3ADD48F-A9D1-4A5C-9C64-D93BA30F5F73}" dt="2025-09-16T12:40:18.541" v="2236" actId="20577"/>
          <ac:spMkLst>
            <pc:docMk/>
            <pc:sldMk cId="1436471812" sldId="1640"/>
            <ac:spMk id="3" creationId="{8685A36B-5B94-2377-8B28-3F3F24C944D2}"/>
          </ac:spMkLst>
        </pc:spChg>
        <pc:spChg chg="mod">
          <ac:chgData name="Marie-Claude Gélineau" userId="1e2990c6-7120-47dd-afca-69c8b9633293" providerId="ADAL" clId="{D3ADD48F-A9D1-4A5C-9C64-D93BA30F5F73}" dt="2025-09-13T20:20:27.224" v="357" actId="1035"/>
          <ac:spMkLst>
            <pc:docMk/>
            <pc:sldMk cId="1436471812" sldId="1640"/>
            <ac:spMk id="4" creationId="{ACB88D80-DD00-D12B-076E-18436BA42052}"/>
          </ac:spMkLst>
        </pc:spChg>
        <pc:spChg chg="mod">
          <ac:chgData name="Marie-Claude Gélineau" userId="1e2990c6-7120-47dd-afca-69c8b9633293" providerId="ADAL" clId="{D3ADD48F-A9D1-4A5C-9C64-D93BA30F5F73}" dt="2025-09-13T21:17:35.458" v="1368" actId="1035"/>
          <ac:spMkLst>
            <pc:docMk/>
            <pc:sldMk cId="1436471812" sldId="1640"/>
            <ac:spMk id="5" creationId="{87557613-01F6-689C-CB60-C0CD7E208E7B}"/>
          </ac:spMkLst>
        </pc:spChg>
        <pc:spChg chg="mod">
          <ac:chgData name="Marie-Claude Gélineau" userId="1e2990c6-7120-47dd-afca-69c8b9633293" providerId="ADAL" clId="{D3ADD48F-A9D1-4A5C-9C64-D93BA30F5F73}" dt="2025-09-13T21:19:25.452" v="1420" actId="113"/>
          <ac:spMkLst>
            <pc:docMk/>
            <pc:sldMk cId="1436471812" sldId="1640"/>
            <ac:spMk id="6" creationId="{AFCB7CE3-AB61-B90C-8715-C7E0CE1EE735}"/>
          </ac:spMkLst>
        </pc:spChg>
        <pc:spChg chg="add mod">
          <ac:chgData name="Marie-Claude Gélineau" userId="1e2990c6-7120-47dd-afca-69c8b9633293" providerId="ADAL" clId="{D3ADD48F-A9D1-4A5C-9C64-D93BA30F5F73}" dt="2025-09-13T21:17:35.458" v="1368" actId="1035"/>
          <ac:spMkLst>
            <pc:docMk/>
            <pc:sldMk cId="1436471812" sldId="1640"/>
            <ac:spMk id="7" creationId="{781EA1FD-83D6-F93A-796A-52252A010094}"/>
          </ac:spMkLst>
        </pc:spChg>
        <pc:spChg chg="mod">
          <ac:chgData name="Marie-Claude Gélineau" userId="1e2990c6-7120-47dd-afca-69c8b9633293" providerId="ADAL" clId="{D3ADD48F-A9D1-4A5C-9C64-D93BA30F5F73}" dt="2025-09-16T12:40:12.766" v="2235" actId="20577"/>
          <ac:spMkLst>
            <pc:docMk/>
            <pc:sldMk cId="1436471812" sldId="1640"/>
            <ac:spMk id="9" creationId="{1CCDEB69-504F-2B86-D222-14E0F54B3630}"/>
          </ac:spMkLst>
        </pc:spChg>
        <pc:spChg chg="add mod">
          <ac:chgData name="Marie-Claude Gélineau" userId="1e2990c6-7120-47dd-afca-69c8b9633293" providerId="ADAL" clId="{D3ADD48F-A9D1-4A5C-9C64-D93BA30F5F73}" dt="2025-09-13T21:19:03.436" v="1419" actId="1037"/>
          <ac:spMkLst>
            <pc:docMk/>
            <pc:sldMk cId="1436471812" sldId="1640"/>
            <ac:spMk id="13" creationId="{DB433BA1-0989-4B63-C754-ADC40BA98865}"/>
          </ac:spMkLst>
        </pc:spChg>
      </pc:sldChg>
      <pc:sldChg chg="addSp modSp add mod">
        <pc:chgData name="Marie-Claude Gélineau" userId="1e2990c6-7120-47dd-afca-69c8b9633293" providerId="ADAL" clId="{D3ADD48F-A9D1-4A5C-9C64-D93BA30F5F73}" dt="2025-09-13T21:22:06.043" v="1439" actId="207"/>
        <pc:sldMkLst>
          <pc:docMk/>
          <pc:sldMk cId="1698495387" sldId="1641"/>
        </pc:sldMkLst>
        <pc:spChg chg="mod">
          <ac:chgData name="Marie-Claude Gélineau" userId="1e2990c6-7120-47dd-afca-69c8b9633293" providerId="ADAL" clId="{D3ADD48F-A9D1-4A5C-9C64-D93BA30F5F73}" dt="2025-09-13T20:30:54.780" v="602" actId="1036"/>
          <ac:spMkLst>
            <pc:docMk/>
            <pc:sldMk cId="1698495387" sldId="1641"/>
            <ac:spMk id="2" creationId="{69C0129C-9843-F40D-2163-510361A9A145}"/>
          </ac:spMkLst>
        </pc:spChg>
        <pc:spChg chg="mod">
          <ac:chgData name="Marie-Claude Gélineau" userId="1e2990c6-7120-47dd-afca-69c8b9633293" providerId="ADAL" clId="{D3ADD48F-A9D1-4A5C-9C64-D93BA30F5F73}" dt="2025-09-13T21:22:06.043" v="1439" actId="207"/>
          <ac:spMkLst>
            <pc:docMk/>
            <pc:sldMk cId="1698495387" sldId="1641"/>
            <ac:spMk id="3" creationId="{64B27D28-B72A-7A1F-AF6B-C9441F0179EF}"/>
          </ac:spMkLst>
        </pc:spChg>
        <pc:spChg chg="mod">
          <ac:chgData name="Marie-Claude Gélineau" userId="1e2990c6-7120-47dd-afca-69c8b9633293" providerId="ADAL" clId="{D3ADD48F-A9D1-4A5C-9C64-D93BA30F5F73}" dt="2025-09-13T20:24:41.582" v="453" actId="1076"/>
          <ac:spMkLst>
            <pc:docMk/>
            <pc:sldMk cId="1698495387" sldId="1641"/>
            <ac:spMk id="4" creationId="{44DB8CFB-1FB0-AE63-D559-1959CAAF0308}"/>
          </ac:spMkLst>
        </pc:spChg>
        <pc:spChg chg="add mod">
          <ac:chgData name="Marie-Claude Gélineau" userId="1e2990c6-7120-47dd-afca-69c8b9633293" providerId="ADAL" clId="{D3ADD48F-A9D1-4A5C-9C64-D93BA30F5F73}" dt="2025-09-13T21:00:11.131" v="1028" actId="14100"/>
          <ac:spMkLst>
            <pc:docMk/>
            <pc:sldMk cId="1698495387" sldId="1641"/>
            <ac:spMk id="6" creationId="{453F6F47-08A2-C122-8B47-AAE568AE69F9}"/>
          </ac:spMkLst>
        </pc:spChg>
        <pc:spChg chg="add mod">
          <ac:chgData name="Marie-Claude Gélineau" userId="1e2990c6-7120-47dd-afca-69c8b9633293" providerId="ADAL" clId="{D3ADD48F-A9D1-4A5C-9C64-D93BA30F5F73}" dt="2025-09-13T20:30:54.780" v="602" actId="1036"/>
          <ac:spMkLst>
            <pc:docMk/>
            <pc:sldMk cId="1698495387" sldId="1641"/>
            <ac:spMk id="7" creationId="{1D3E31B5-DCA8-0BC7-D3E1-B3A5C42B24F9}"/>
          </ac:spMkLst>
        </pc:spChg>
      </pc:sldChg>
      <pc:sldChg chg="addSp modSp add mod">
        <pc:chgData name="Marie-Claude Gélineau" userId="1e2990c6-7120-47dd-afca-69c8b9633293" providerId="ADAL" clId="{D3ADD48F-A9D1-4A5C-9C64-D93BA30F5F73}" dt="2025-09-16T12:47:31.074" v="2251" actId="1076"/>
        <pc:sldMkLst>
          <pc:docMk/>
          <pc:sldMk cId="3045457603" sldId="1643"/>
        </pc:sldMkLst>
        <pc:spChg chg="mod">
          <ac:chgData name="Marie-Claude Gélineau" userId="1e2990c6-7120-47dd-afca-69c8b9633293" providerId="ADAL" clId="{D3ADD48F-A9D1-4A5C-9C64-D93BA30F5F73}" dt="2025-09-16T12:47:15.702" v="2249" actId="20577"/>
          <ac:spMkLst>
            <pc:docMk/>
            <pc:sldMk cId="3045457603" sldId="1643"/>
            <ac:spMk id="2" creationId="{9C68D983-9023-8C1B-1763-D90F39AD1924}"/>
          </ac:spMkLst>
        </pc:spChg>
        <pc:spChg chg="mod">
          <ac:chgData name="Marie-Claude Gélineau" userId="1e2990c6-7120-47dd-afca-69c8b9633293" providerId="ADAL" clId="{D3ADD48F-A9D1-4A5C-9C64-D93BA30F5F73}" dt="2025-09-13T21:49:22.257" v="2031" actId="207"/>
          <ac:spMkLst>
            <pc:docMk/>
            <pc:sldMk cId="3045457603" sldId="1643"/>
            <ac:spMk id="3" creationId="{5C517DEC-955C-0EBA-02D4-7EC56D7AF6BD}"/>
          </ac:spMkLst>
        </pc:spChg>
        <pc:spChg chg="mod">
          <ac:chgData name="Marie-Claude Gélineau" userId="1e2990c6-7120-47dd-afca-69c8b9633293" providerId="ADAL" clId="{D3ADD48F-A9D1-4A5C-9C64-D93BA30F5F73}" dt="2025-09-13T21:30:23.005" v="1613" actId="1076"/>
          <ac:spMkLst>
            <pc:docMk/>
            <pc:sldMk cId="3045457603" sldId="1643"/>
            <ac:spMk id="4" creationId="{D54BDE90-B74A-07AB-EA98-B1CA6BEA7DC6}"/>
          </ac:spMkLst>
        </pc:spChg>
        <pc:spChg chg="add mod">
          <ac:chgData name="Marie-Claude Gélineau" userId="1e2990c6-7120-47dd-afca-69c8b9633293" providerId="ADAL" clId="{D3ADD48F-A9D1-4A5C-9C64-D93BA30F5F73}" dt="2025-09-16T12:47:31.074" v="2251" actId="1076"/>
          <ac:spMkLst>
            <pc:docMk/>
            <pc:sldMk cId="3045457603" sldId="1643"/>
            <ac:spMk id="6" creationId="{308F81C8-4CF9-F3F7-C3E0-69DA667A50E8}"/>
          </ac:spMkLst>
        </pc:spChg>
      </pc:sldChg>
    </pc:docChg>
  </pc:docChgLst>
  <pc:docChgLst>
    <pc:chgData name="Geneviève Joseph" userId="1d0237f7-3cda-441b-acd0-4d804c40106e" providerId="ADAL" clId="{0DFF70E7-A38C-4882-A111-FCC835C69763}"/>
    <pc:docChg chg="undo custSel addSld delSld modSld sldOrd delMainMaster addSection delSection">
      <pc:chgData name="Geneviève Joseph" userId="1d0237f7-3cda-441b-acd0-4d804c40106e" providerId="ADAL" clId="{0DFF70E7-A38C-4882-A111-FCC835C69763}" dt="2025-09-30T20:27:32.799" v="11089" actId="6549"/>
      <pc:docMkLst>
        <pc:docMk/>
      </pc:docMkLst>
      <pc:sldChg chg="addSp delSp modSp del mod ord setBg">
        <pc:chgData name="Geneviève Joseph" userId="1d0237f7-3cda-441b-acd0-4d804c40106e" providerId="ADAL" clId="{0DFF70E7-A38C-4882-A111-FCC835C69763}" dt="2025-09-29T15:23:41.518" v="10264" actId="2696"/>
        <pc:sldMkLst>
          <pc:docMk/>
          <pc:sldMk cId="3085598537" sldId="302"/>
        </pc:sldMkLst>
      </pc:sldChg>
      <pc:sldChg chg="addSp delSp modSp mod setBg">
        <pc:chgData name="Geneviève Joseph" userId="1d0237f7-3cda-441b-acd0-4d804c40106e" providerId="ADAL" clId="{0DFF70E7-A38C-4882-A111-FCC835C69763}" dt="2025-09-29T13:59:04.218" v="10062" actId="1076"/>
        <pc:sldMkLst>
          <pc:docMk/>
          <pc:sldMk cId="1797546081" sldId="366"/>
        </pc:sldMkLst>
        <pc:spChg chg="add mod">
          <ac:chgData name="Geneviève Joseph" userId="1d0237f7-3cda-441b-acd0-4d804c40106e" providerId="ADAL" clId="{0DFF70E7-A38C-4882-A111-FCC835C69763}" dt="2025-09-08T18:56:12.103" v="1138" actId="20577"/>
          <ac:spMkLst>
            <pc:docMk/>
            <pc:sldMk cId="1797546081" sldId="366"/>
            <ac:spMk id="14" creationId="{4AA9753A-D87F-51F2-3006-53A52FB5A5E8}"/>
          </ac:spMkLst>
        </pc:spChg>
        <pc:spChg chg="add mod">
          <ac:chgData name="Geneviève Joseph" userId="1d0237f7-3cda-441b-acd0-4d804c40106e" providerId="ADAL" clId="{0DFF70E7-A38C-4882-A111-FCC835C69763}" dt="2025-09-29T13:57:59.245" v="9992" actId="1076"/>
          <ac:spMkLst>
            <pc:docMk/>
            <pc:sldMk cId="1797546081" sldId="366"/>
            <ac:spMk id="19" creationId="{4E57F3D7-0EF4-E386-C8AC-298D6853F34E}"/>
          </ac:spMkLst>
        </pc:spChg>
        <pc:picChg chg="add mod ord">
          <ac:chgData name="Geneviève Joseph" userId="1d0237f7-3cda-441b-acd0-4d804c40106e" providerId="ADAL" clId="{0DFF70E7-A38C-4882-A111-FCC835C69763}" dt="2025-09-29T13:58:48.496" v="10058" actId="14100"/>
          <ac:picMkLst>
            <pc:docMk/>
            <pc:sldMk cId="1797546081" sldId="366"/>
            <ac:picMk id="3" creationId="{0050DDF7-435F-F7F7-9AA0-7CE54CE6AC09}"/>
          </ac:picMkLst>
        </pc:picChg>
        <pc:picChg chg="add del mod ord">
          <ac:chgData name="Geneviève Joseph" userId="1d0237f7-3cda-441b-acd0-4d804c40106e" providerId="ADAL" clId="{0DFF70E7-A38C-4882-A111-FCC835C69763}" dt="2025-09-29T13:58:33.285" v="10026" actId="478"/>
          <ac:picMkLst>
            <pc:docMk/>
            <pc:sldMk cId="1797546081" sldId="366"/>
            <ac:picMk id="9" creationId="{4D83A7CE-B961-516F-DAEC-F7A67B15FDA2}"/>
          </ac:picMkLst>
        </pc:picChg>
        <pc:picChg chg="add del mod">
          <ac:chgData name="Geneviève Joseph" userId="1d0237f7-3cda-441b-acd0-4d804c40106e" providerId="ADAL" clId="{0DFF70E7-A38C-4882-A111-FCC835C69763}" dt="2025-09-08T18:51:54.072" v="1102" actId="478"/>
          <ac:picMkLst>
            <pc:docMk/>
            <pc:sldMk cId="1797546081" sldId="366"/>
            <ac:picMk id="13" creationId="{FD102793-AEA9-AE4E-5E0A-7039071874C1}"/>
          </ac:picMkLst>
        </pc:picChg>
        <pc:picChg chg="add mod">
          <ac:chgData name="Geneviève Joseph" userId="1d0237f7-3cda-441b-acd0-4d804c40106e" providerId="ADAL" clId="{0DFF70E7-A38C-4882-A111-FCC835C69763}" dt="2025-09-29T13:59:04.218" v="10062" actId="1076"/>
          <ac:picMkLst>
            <pc:docMk/>
            <pc:sldMk cId="1797546081" sldId="366"/>
            <ac:picMk id="25" creationId="{014121CB-AE38-99A8-F9A1-DA861E39F8C6}"/>
          </ac:picMkLst>
        </pc:picChg>
      </pc:sldChg>
      <pc:sldChg chg="addSp delSp modSp mod modNotesTx">
        <pc:chgData name="Geneviève Joseph" userId="1d0237f7-3cda-441b-acd0-4d804c40106e" providerId="ADAL" clId="{0DFF70E7-A38C-4882-A111-FCC835C69763}" dt="2025-09-29T13:59:29.229" v="10068" actId="27636"/>
        <pc:sldMkLst>
          <pc:docMk/>
          <pc:sldMk cId="388178084" sldId="388"/>
        </pc:sldMkLst>
        <pc:spChg chg="add mod">
          <ac:chgData name="Geneviève Joseph" userId="1d0237f7-3cda-441b-acd0-4d804c40106e" providerId="ADAL" clId="{0DFF70E7-A38C-4882-A111-FCC835C69763}" dt="2025-09-19T18:18:14.804" v="9369" actId="1035"/>
          <ac:spMkLst>
            <pc:docMk/>
            <pc:sldMk cId="388178084" sldId="388"/>
            <ac:spMk id="3" creationId="{D4B26E8F-1639-C427-FE81-ED04FFF2D17B}"/>
          </ac:spMkLst>
        </pc:spChg>
        <pc:spChg chg="add mod ord">
          <ac:chgData name="Geneviève Joseph" userId="1d0237f7-3cda-441b-acd0-4d804c40106e" providerId="ADAL" clId="{0DFF70E7-A38C-4882-A111-FCC835C69763}" dt="2025-09-19T18:13:27.148" v="8628" actId="14100"/>
          <ac:spMkLst>
            <pc:docMk/>
            <pc:sldMk cId="388178084" sldId="388"/>
            <ac:spMk id="4" creationId="{67DC820E-BFFC-4E53-D70D-31B9BE3EEE95}"/>
          </ac:spMkLst>
        </pc:spChg>
        <pc:spChg chg="mod">
          <ac:chgData name="Geneviève Joseph" userId="1d0237f7-3cda-441b-acd0-4d804c40106e" providerId="ADAL" clId="{0DFF70E7-A38C-4882-A111-FCC835C69763}" dt="2025-09-29T13:59:29.229" v="10068" actId="27636"/>
          <ac:spMkLst>
            <pc:docMk/>
            <pc:sldMk cId="388178084" sldId="388"/>
            <ac:spMk id="8" creationId="{00000000-0000-0000-0000-000000000000}"/>
          </ac:spMkLst>
        </pc:spChg>
        <pc:picChg chg="mod">
          <ac:chgData name="Geneviève Joseph" userId="1d0237f7-3cda-441b-acd0-4d804c40106e" providerId="ADAL" clId="{0DFF70E7-A38C-4882-A111-FCC835C69763}" dt="2025-09-19T18:13:22.628" v="8627" actId="1037"/>
          <ac:picMkLst>
            <pc:docMk/>
            <pc:sldMk cId="388178084" sldId="388"/>
            <ac:picMk id="2" creationId="{00000000-0000-0000-0000-000000000000}"/>
          </ac:picMkLst>
        </pc:picChg>
      </pc:sldChg>
      <pc:sldChg chg="addSp delSp modSp mod ord setBg">
        <pc:chgData name="Geneviève Joseph" userId="1d0237f7-3cda-441b-acd0-4d804c40106e" providerId="ADAL" clId="{0DFF70E7-A38C-4882-A111-FCC835C69763}" dt="2025-09-15T17:33:25.302" v="8072" actId="1076"/>
        <pc:sldMkLst>
          <pc:docMk/>
          <pc:sldMk cId="2077267238" sldId="401"/>
        </pc:sldMkLst>
        <pc:spChg chg="mod">
          <ac:chgData name="Geneviève Joseph" userId="1d0237f7-3cda-441b-acd0-4d804c40106e" providerId="ADAL" clId="{0DFF70E7-A38C-4882-A111-FCC835C69763}" dt="2025-09-15T17:33:17.766" v="8071" actId="20577"/>
          <ac:spMkLst>
            <pc:docMk/>
            <pc:sldMk cId="2077267238" sldId="401"/>
            <ac:spMk id="5" creationId="{00000000-0000-0000-0000-000000000000}"/>
          </ac:spMkLst>
        </pc:spChg>
        <pc:spChg chg="add mod">
          <ac:chgData name="Geneviève Joseph" userId="1d0237f7-3cda-441b-acd0-4d804c40106e" providerId="ADAL" clId="{0DFF70E7-A38C-4882-A111-FCC835C69763}" dt="2025-09-15T17:33:25.302" v="8072" actId="1076"/>
          <ac:spMkLst>
            <pc:docMk/>
            <pc:sldMk cId="2077267238" sldId="401"/>
            <ac:spMk id="6" creationId="{1C68032D-1970-5DE3-4AA6-ED234EBE2A8E}"/>
          </ac:spMkLst>
        </pc:spChg>
        <pc:spChg chg="mod">
          <ac:chgData name="Geneviève Joseph" userId="1d0237f7-3cda-441b-acd0-4d804c40106e" providerId="ADAL" clId="{0DFF70E7-A38C-4882-A111-FCC835C69763}" dt="2025-09-10T17:09:04.280" v="8018" actId="1076"/>
          <ac:spMkLst>
            <pc:docMk/>
            <pc:sldMk cId="2077267238" sldId="401"/>
            <ac:spMk id="7" creationId="{00000000-0000-0000-0000-000000000000}"/>
          </ac:spMkLst>
        </pc:spChg>
        <pc:cxnChg chg="mod">
          <ac:chgData name="Geneviève Joseph" userId="1d0237f7-3cda-441b-acd0-4d804c40106e" providerId="ADAL" clId="{0DFF70E7-A38C-4882-A111-FCC835C69763}" dt="2025-09-10T17:06:07.107" v="8003" actId="692"/>
          <ac:cxnSpMkLst>
            <pc:docMk/>
            <pc:sldMk cId="2077267238" sldId="401"/>
            <ac:cxnSpMk id="9" creationId="{00000000-0000-0000-0000-000000000000}"/>
          </ac:cxnSpMkLst>
        </pc:cxnChg>
      </pc:sldChg>
      <pc:sldChg chg="modSp add mod ord setBg">
        <pc:chgData name="Geneviève Joseph" userId="1d0237f7-3cda-441b-acd0-4d804c40106e" providerId="ADAL" clId="{0DFF70E7-A38C-4882-A111-FCC835C69763}" dt="2025-09-29T15:54:04.181" v="10270" actId="1076"/>
        <pc:sldMkLst>
          <pc:docMk/>
          <pc:sldMk cId="394531119" sldId="713"/>
        </pc:sldMkLst>
        <pc:spChg chg="mod">
          <ac:chgData name="Geneviève Joseph" userId="1d0237f7-3cda-441b-acd0-4d804c40106e" providerId="ADAL" clId="{0DFF70E7-A38C-4882-A111-FCC835C69763}" dt="2025-09-29T15:54:04.181" v="10270" actId="1076"/>
          <ac:spMkLst>
            <pc:docMk/>
            <pc:sldMk cId="394531119" sldId="713"/>
            <ac:spMk id="3" creationId="{BC3EB0A2-3E2E-1943-0F1B-9BC8DC1D3E6A}"/>
          </ac:spMkLst>
        </pc:spChg>
        <pc:spChg chg="mod">
          <ac:chgData name="Geneviève Joseph" userId="1d0237f7-3cda-441b-acd0-4d804c40106e" providerId="ADAL" clId="{0DFF70E7-A38C-4882-A111-FCC835C69763}" dt="2025-09-29T15:54:03.615" v="10269" actId="1076"/>
          <ac:spMkLst>
            <pc:docMk/>
            <pc:sldMk cId="394531119" sldId="713"/>
            <ac:spMk id="4" creationId="{5C598EED-A4F3-E273-687F-F0E94A7E87DC}"/>
          </ac:spMkLst>
        </pc:spChg>
        <pc:spChg chg="mod">
          <ac:chgData name="Geneviève Joseph" userId="1d0237f7-3cda-441b-acd0-4d804c40106e" providerId="ADAL" clId="{0DFF70E7-A38C-4882-A111-FCC835C69763}" dt="2025-09-08T21:00:35.710" v="4136" actId="5793"/>
          <ac:spMkLst>
            <pc:docMk/>
            <pc:sldMk cId="394531119" sldId="713"/>
            <ac:spMk id="8" creationId="{870CC3FD-1A57-8143-980B-30EA01312243}"/>
          </ac:spMkLst>
        </pc:spChg>
      </pc:sldChg>
      <pc:sldChg chg="addSp delSp modSp add mod setBg">
        <pc:chgData name="Geneviève Joseph" userId="1d0237f7-3cda-441b-acd0-4d804c40106e" providerId="ADAL" clId="{0DFF70E7-A38C-4882-A111-FCC835C69763}" dt="2025-09-19T18:40:09.434" v="9534" actId="20577"/>
        <pc:sldMkLst>
          <pc:docMk/>
          <pc:sldMk cId="3827214287" sldId="720"/>
        </pc:sldMkLst>
        <pc:spChg chg="add mod">
          <ac:chgData name="Geneviève Joseph" userId="1d0237f7-3cda-441b-acd0-4d804c40106e" providerId="ADAL" clId="{0DFF70E7-A38C-4882-A111-FCC835C69763}" dt="2025-09-19T18:40:09.434" v="9534" actId="20577"/>
          <ac:spMkLst>
            <pc:docMk/>
            <pc:sldMk cId="3827214287" sldId="720"/>
            <ac:spMk id="2" creationId="{FF454E76-D727-29AC-ABCB-A5DA2E0B613A}"/>
          </ac:spMkLst>
        </pc:spChg>
        <pc:spChg chg="add mod">
          <ac:chgData name="Geneviève Joseph" userId="1d0237f7-3cda-441b-acd0-4d804c40106e" providerId="ADAL" clId="{0DFF70E7-A38C-4882-A111-FCC835C69763}" dt="2025-09-19T18:39:22.784" v="9509" actId="20577"/>
          <ac:spMkLst>
            <pc:docMk/>
            <pc:sldMk cId="3827214287" sldId="720"/>
            <ac:spMk id="5" creationId="{BECD9644-F76B-63DA-50E6-E339E62BC693}"/>
          </ac:spMkLst>
        </pc:spChg>
      </pc:sldChg>
      <pc:sldChg chg="addSp delSp modSp add mod ord">
        <pc:chgData name="Geneviève Joseph" userId="1d0237f7-3cda-441b-acd0-4d804c40106e" providerId="ADAL" clId="{0DFF70E7-A38C-4882-A111-FCC835C69763}" dt="2025-09-29T15:58:27.230" v="10297" actId="20577"/>
        <pc:sldMkLst>
          <pc:docMk/>
          <pc:sldMk cId="1780598662" sldId="722"/>
        </pc:sldMkLst>
        <pc:spChg chg="add mod">
          <ac:chgData name="Geneviève Joseph" userId="1d0237f7-3cda-441b-acd0-4d804c40106e" providerId="ADAL" clId="{0DFF70E7-A38C-4882-A111-FCC835C69763}" dt="2025-09-29T14:55:43.322" v="10262" actId="1035"/>
          <ac:spMkLst>
            <pc:docMk/>
            <pc:sldMk cId="1780598662" sldId="722"/>
            <ac:spMk id="2" creationId="{1BC9E497-E412-9D9F-0B98-EB3FF574B306}"/>
          </ac:spMkLst>
        </pc:spChg>
        <pc:spChg chg="add del mod">
          <ac:chgData name="Geneviève Joseph" userId="1d0237f7-3cda-441b-acd0-4d804c40106e" providerId="ADAL" clId="{0DFF70E7-A38C-4882-A111-FCC835C69763}" dt="2025-09-29T14:46:39.312" v="10141" actId="478"/>
          <ac:spMkLst>
            <pc:docMk/>
            <pc:sldMk cId="1780598662" sldId="722"/>
            <ac:spMk id="6" creationId="{4E90A6D6-E227-110C-638D-F0502D14CBE9}"/>
          </ac:spMkLst>
        </pc:spChg>
        <pc:spChg chg="add mod">
          <ac:chgData name="Geneviève Joseph" userId="1d0237f7-3cda-441b-acd0-4d804c40106e" providerId="ADAL" clId="{0DFF70E7-A38C-4882-A111-FCC835C69763}" dt="2025-09-29T15:58:27.230" v="10297" actId="20577"/>
          <ac:spMkLst>
            <pc:docMk/>
            <pc:sldMk cId="1780598662" sldId="722"/>
            <ac:spMk id="7" creationId="{521E69A5-0AE7-C98A-FBDE-8EC941BC9DC4}"/>
          </ac:spMkLst>
        </pc:spChg>
        <pc:spChg chg="mod">
          <ac:chgData name="Geneviève Joseph" userId="1d0237f7-3cda-441b-acd0-4d804c40106e" providerId="ADAL" clId="{0DFF70E7-A38C-4882-A111-FCC835C69763}" dt="2025-09-10T16:43:00.525" v="7088" actId="1076"/>
          <ac:spMkLst>
            <pc:docMk/>
            <pc:sldMk cId="1780598662" sldId="722"/>
            <ac:spMk id="8" creationId="{DC3DAD9F-B841-1467-530D-911C1BF4550E}"/>
          </ac:spMkLst>
        </pc:spChg>
        <pc:spChg chg="mod">
          <ac:chgData name="Geneviève Joseph" userId="1d0237f7-3cda-441b-acd0-4d804c40106e" providerId="ADAL" clId="{0DFF70E7-A38C-4882-A111-FCC835C69763}" dt="2025-09-29T14:46:56.359" v="10163" actId="1036"/>
          <ac:spMkLst>
            <pc:docMk/>
            <pc:sldMk cId="1780598662" sldId="722"/>
            <ac:spMk id="14" creationId="{A13CF2E2-A7A8-C1ED-624F-4B38FCE58F7C}"/>
          </ac:spMkLst>
        </pc:spChg>
        <pc:picChg chg="del">
          <ac:chgData name="Geneviève Joseph" userId="1d0237f7-3cda-441b-acd0-4d804c40106e" providerId="ADAL" clId="{0DFF70E7-A38C-4882-A111-FCC835C69763}" dt="2025-09-29T14:46:40.151" v="10142" actId="478"/>
          <ac:picMkLst>
            <pc:docMk/>
            <pc:sldMk cId="1780598662" sldId="722"/>
            <ac:picMk id="3" creationId="{2D4D2BB0-816E-8531-7DCB-70FE4CBCA271}"/>
          </ac:picMkLst>
        </pc:picChg>
      </pc:sldChg>
      <pc:sldChg chg="delSp modSp add del mod ord">
        <pc:chgData name="Geneviève Joseph" userId="1d0237f7-3cda-441b-acd0-4d804c40106e" providerId="ADAL" clId="{0DFF70E7-A38C-4882-A111-FCC835C69763}" dt="2025-09-29T14:40:38.655" v="10139" actId="2696"/>
        <pc:sldMkLst>
          <pc:docMk/>
          <pc:sldMk cId="1100395869" sldId="723"/>
        </pc:sldMkLst>
      </pc:sldChg>
      <pc:sldChg chg="modSp add del mod modCm">
        <pc:chgData name="Geneviève Joseph" userId="1d0237f7-3cda-441b-acd0-4d804c40106e" providerId="ADAL" clId="{0DFF70E7-A38C-4882-A111-FCC835C69763}" dt="2025-09-29T14:40:40.669" v="10140" actId="2696"/>
        <pc:sldMkLst>
          <pc:docMk/>
          <pc:sldMk cId="997450747" sldId="72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eneviève Joseph" userId="1d0237f7-3cda-441b-acd0-4d804c40106e" providerId="ADAL" clId="{0DFF70E7-A38C-4882-A111-FCC835C69763}" dt="2025-09-15T17:44:42.361" v="8105" actId="20577"/>
              <pc2:cmMkLst xmlns:pc2="http://schemas.microsoft.com/office/powerpoint/2019/9/main/command">
                <pc:docMk/>
                <pc:sldMk cId="997450747" sldId="724"/>
                <pc2:cmMk id="{676BB6EC-57B9-4637-9111-BD0847327A4A}"/>
              </pc2:cmMkLst>
            </pc226:cmChg>
          </p:ext>
        </pc:extLst>
      </pc:sldChg>
      <pc:sldChg chg="addSp modSp add del mod ord modCm">
        <pc:chgData name="Geneviève Joseph" userId="1d0237f7-3cda-441b-acd0-4d804c40106e" providerId="ADAL" clId="{0DFF70E7-A38C-4882-A111-FCC835C69763}" dt="2025-09-29T14:40:36.501" v="10138" actId="2696"/>
        <pc:sldMkLst>
          <pc:docMk/>
          <pc:sldMk cId="3355236458" sldId="72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eneviève Joseph" userId="1d0237f7-3cda-441b-acd0-4d804c40106e" providerId="ADAL" clId="{0DFF70E7-A38C-4882-A111-FCC835C69763}" dt="2025-09-15T17:45:14" v="8108" actId="20577"/>
              <pc2:cmMkLst xmlns:pc2="http://schemas.microsoft.com/office/powerpoint/2019/9/main/command">
                <pc:docMk/>
                <pc:sldMk cId="3355236458" sldId="725"/>
                <pc2:cmMk id="{EDC18371-EA33-45C4-8195-D0AB0A651043}"/>
              </pc2:cmMkLst>
            </pc226:cmChg>
            <pc226:cmChg xmlns:pc226="http://schemas.microsoft.com/office/powerpoint/2022/06/main/command" chg="mod">
              <pc226:chgData name="Geneviève Joseph" userId="1d0237f7-3cda-441b-acd0-4d804c40106e" providerId="ADAL" clId="{0DFF70E7-A38C-4882-A111-FCC835C69763}" dt="2025-09-15T17:45:36.349" v="8148" actId="20577"/>
              <pc2:cmMkLst xmlns:pc2="http://schemas.microsoft.com/office/powerpoint/2019/9/main/command">
                <pc:docMk/>
                <pc:sldMk cId="3355236458" sldId="725"/>
                <pc2:cmMk id="{FEAAF0B6-DEBC-41FE-861E-8134E5E43FF8}"/>
              </pc2:cmMkLst>
            </pc226:cmChg>
          </p:ext>
        </pc:extLst>
      </pc:sldChg>
      <pc:sldChg chg="addSp delSp modSp add mod">
        <pc:chgData name="Geneviève Joseph" userId="1d0237f7-3cda-441b-acd0-4d804c40106e" providerId="ADAL" clId="{0DFF70E7-A38C-4882-A111-FCC835C69763}" dt="2025-09-10T17:50:32.499" v="8070" actId="207"/>
        <pc:sldMkLst>
          <pc:docMk/>
          <pc:sldMk cId="1873513684" sldId="1638"/>
        </pc:sldMkLst>
        <pc:spChg chg="mod">
          <ac:chgData name="Geneviève Joseph" userId="1d0237f7-3cda-441b-acd0-4d804c40106e" providerId="ADAL" clId="{0DFF70E7-A38C-4882-A111-FCC835C69763}" dt="2025-09-10T17:50:32.499" v="8070" actId="207"/>
          <ac:spMkLst>
            <pc:docMk/>
            <pc:sldMk cId="1873513684" sldId="1638"/>
            <ac:spMk id="3" creationId="{1B7C1482-4440-64CE-3A69-365F215503B6}"/>
          </ac:spMkLst>
        </pc:spChg>
        <pc:picChg chg="add mod">
          <ac:chgData name="Geneviève Joseph" userId="1d0237f7-3cda-441b-acd0-4d804c40106e" providerId="ADAL" clId="{0DFF70E7-A38C-4882-A111-FCC835C69763}" dt="2025-09-10T17:48:23.561" v="8068" actId="1076"/>
          <ac:picMkLst>
            <pc:docMk/>
            <pc:sldMk cId="1873513684" sldId="1638"/>
            <ac:picMk id="2" creationId="{55336B67-BEFE-AC4B-C97D-35B4B7D4DF34}"/>
          </ac:picMkLst>
        </pc:picChg>
      </pc:sldChg>
      <pc:sldChg chg="ord">
        <pc:chgData name="Geneviève Joseph" userId="1d0237f7-3cda-441b-acd0-4d804c40106e" providerId="ADAL" clId="{0DFF70E7-A38C-4882-A111-FCC835C69763}" dt="2025-09-19T18:42:38.424" v="9640"/>
        <pc:sldMkLst>
          <pc:docMk/>
          <pc:sldMk cId="1436471812" sldId="1640"/>
        </pc:sldMkLst>
      </pc:sldChg>
      <pc:sldChg chg="modSp mod">
        <pc:chgData name="Geneviève Joseph" userId="1d0237f7-3cda-441b-acd0-4d804c40106e" providerId="ADAL" clId="{0DFF70E7-A38C-4882-A111-FCC835C69763}" dt="2025-09-19T19:09:15.551" v="9927" actId="6549"/>
        <pc:sldMkLst>
          <pc:docMk/>
          <pc:sldMk cId="1698495387" sldId="1641"/>
        </pc:sldMkLst>
        <pc:spChg chg="mod">
          <ac:chgData name="Geneviève Joseph" userId="1d0237f7-3cda-441b-acd0-4d804c40106e" providerId="ADAL" clId="{0DFF70E7-A38C-4882-A111-FCC835C69763}" dt="2025-09-19T19:09:11.779" v="9925" actId="6549"/>
          <ac:spMkLst>
            <pc:docMk/>
            <pc:sldMk cId="1698495387" sldId="1641"/>
            <ac:spMk id="2" creationId="{69C0129C-9843-F40D-2163-510361A9A145}"/>
          </ac:spMkLst>
        </pc:spChg>
        <pc:spChg chg="mod">
          <ac:chgData name="Geneviève Joseph" userId="1d0237f7-3cda-441b-acd0-4d804c40106e" providerId="ADAL" clId="{0DFF70E7-A38C-4882-A111-FCC835C69763}" dt="2025-09-19T19:09:15.551" v="9927" actId="6549"/>
          <ac:spMkLst>
            <pc:docMk/>
            <pc:sldMk cId="1698495387" sldId="1641"/>
            <ac:spMk id="6" creationId="{453F6F47-08A2-C122-8B47-AAE568AE69F9}"/>
          </ac:spMkLst>
        </pc:spChg>
        <pc:spChg chg="mod">
          <ac:chgData name="Geneviève Joseph" userId="1d0237f7-3cda-441b-acd0-4d804c40106e" providerId="ADAL" clId="{0DFF70E7-A38C-4882-A111-FCC835C69763}" dt="2025-09-19T19:09:13.651" v="9926" actId="6549"/>
          <ac:spMkLst>
            <pc:docMk/>
            <pc:sldMk cId="1698495387" sldId="1641"/>
            <ac:spMk id="7" creationId="{1D3E31B5-DCA8-0BC7-D3E1-B3A5C42B24F9}"/>
          </ac:spMkLst>
        </pc:spChg>
      </pc:sldChg>
      <pc:sldChg chg="addSp delSp modSp mod">
        <pc:chgData name="Geneviève Joseph" userId="1d0237f7-3cda-441b-acd0-4d804c40106e" providerId="ADAL" clId="{0DFF70E7-A38C-4882-A111-FCC835C69763}" dt="2025-09-29T14:40:24.978" v="10137" actId="478"/>
        <pc:sldMkLst>
          <pc:docMk/>
          <pc:sldMk cId="3045457603" sldId="1643"/>
        </pc:sldMkLst>
        <pc:spChg chg="mod">
          <ac:chgData name="Geneviève Joseph" userId="1d0237f7-3cda-441b-acd0-4d804c40106e" providerId="ADAL" clId="{0DFF70E7-A38C-4882-A111-FCC835C69763}" dt="2025-09-19T19:31:33.439" v="9941" actId="6549"/>
          <ac:spMkLst>
            <pc:docMk/>
            <pc:sldMk cId="3045457603" sldId="1643"/>
            <ac:spMk id="2" creationId="{9C68D983-9023-8C1B-1763-D90F39AD1924}"/>
          </ac:spMkLst>
        </pc:spChg>
        <pc:spChg chg="mod">
          <ac:chgData name="Geneviève Joseph" userId="1d0237f7-3cda-441b-acd0-4d804c40106e" providerId="ADAL" clId="{0DFF70E7-A38C-4882-A111-FCC835C69763}" dt="2025-09-15T17:35:59.808" v="8095" actId="207"/>
          <ac:spMkLst>
            <pc:docMk/>
            <pc:sldMk cId="3045457603" sldId="1643"/>
            <ac:spMk id="3" creationId="{5C517DEC-955C-0EBA-02D4-7EC56D7AF6BD}"/>
          </ac:spMkLst>
        </pc:spChg>
        <pc:spChg chg="del">
          <ac:chgData name="Geneviève Joseph" userId="1d0237f7-3cda-441b-acd0-4d804c40106e" providerId="ADAL" clId="{0DFF70E7-A38C-4882-A111-FCC835C69763}" dt="2025-09-29T14:39:28.969" v="10083" actId="478"/>
          <ac:spMkLst>
            <pc:docMk/>
            <pc:sldMk cId="3045457603" sldId="1643"/>
            <ac:spMk id="5" creationId="{AE15E06D-5852-AAF0-99B5-AD4974A75F56}"/>
          </ac:spMkLst>
        </pc:spChg>
        <pc:spChg chg="mod">
          <ac:chgData name="Geneviève Joseph" userId="1d0237f7-3cda-441b-acd0-4d804c40106e" providerId="ADAL" clId="{0DFF70E7-A38C-4882-A111-FCC835C69763}" dt="2025-09-19T19:31:39.343" v="9954" actId="6549"/>
          <ac:spMkLst>
            <pc:docMk/>
            <pc:sldMk cId="3045457603" sldId="1643"/>
            <ac:spMk id="6" creationId="{308F81C8-4CF9-F3F7-C3E0-69DA667A50E8}"/>
          </ac:spMkLst>
        </pc:spChg>
        <pc:spChg chg="add del mod">
          <ac:chgData name="Geneviève Joseph" userId="1d0237f7-3cda-441b-acd0-4d804c40106e" providerId="ADAL" clId="{0DFF70E7-A38C-4882-A111-FCC835C69763}" dt="2025-09-29T14:40:24.978" v="10137" actId="478"/>
          <ac:spMkLst>
            <pc:docMk/>
            <pc:sldMk cId="3045457603" sldId="1643"/>
            <ac:spMk id="7" creationId="{7E36C731-A7DB-15C1-5F6C-292610818DFE}"/>
          </ac:spMkLst>
        </pc:spChg>
      </pc:sldChg>
      <pc:sldChg chg="addSp delSp modSp add mod setBg">
        <pc:chgData name="Geneviève Joseph" userId="1d0237f7-3cda-441b-acd0-4d804c40106e" providerId="ADAL" clId="{0DFF70E7-A38C-4882-A111-FCC835C69763}" dt="2025-09-19T18:40:46.856" v="9542"/>
        <pc:sldMkLst>
          <pc:docMk/>
          <pc:sldMk cId="1984266398" sldId="1644"/>
        </pc:sldMkLst>
        <pc:spChg chg="add mod">
          <ac:chgData name="Geneviève Joseph" userId="1d0237f7-3cda-441b-acd0-4d804c40106e" providerId="ADAL" clId="{0DFF70E7-A38C-4882-A111-FCC835C69763}" dt="2025-09-19T18:38:47.759" v="9478" actId="113"/>
          <ac:spMkLst>
            <pc:docMk/>
            <pc:sldMk cId="1984266398" sldId="1644"/>
            <ac:spMk id="2" creationId="{B65596E9-8B46-0D65-FF07-21993CCBFB07}"/>
          </ac:spMkLst>
        </pc:spChg>
        <pc:spChg chg="mod">
          <ac:chgData name="Geneviève Joseph" userId="1d0237f7-3cda-441b-acd0-4d804c40106e" providerId="ADAL" clId="{0DFF70E7-A38C-4882-A111-FCC835C69763}" dt="2025-09-19T18:38:14.656" v="9439" actId="1076"/>
          <ac:spMkLst>
            <pc:docMk/>
            <pc:sldMk cId="1984266398" sldId="1644"/>
            <ac:spMk id="3" creationId="{0D858A27-AD25-C936-13DD-79D3B891C310}"/>
          </ac:spMkLst>
        </pc:spChg>
      </pc:sldChg>
      <pc:sldChg chg="modSp add mod setBg">
        <pc:chgData name="Geneviève Joseph" userId="1d0237f7-3cda-441b-acd0-4d804c40106e" providerId="ADAL" clId="{0DFF70E7-A38C-4882-A111-FCC835C69763}" dt="2025-09-19T18:41:09.768" v="9574" actId="20577"/>
        <pc:sldMkLst>
          <pc:docMk/>
          <pc:sldMk cId="2172343328" sldId="1645"/>
        </pc:sldMkLst>
        <pc:spChg chg="mod">
          <ac:chgData name="Geneviève Joseph" userId="1d0237f7-3cda-441b-acd0-4d804c40106e" providerId="ADAL" clId="{0DFF70E7-A38C-4882-A111-FCC835C69763}" dt="2025-09-19T18:41:04.414" v="9557" actId="20577"/>
          <ac:spMkLst>
            <pc:docMk/>
            <pc:sldMk cId="2172343328" sldId="1645"/>
            <ac:spMk id="2" creationId="{35D73CE9-77A7-9F69-A205-91AA62AC0E95}"/>
          </ac:spMkLst>
        </pc:spChg>
        <pc:spChg chg="mod">
          <ac:chgData name="Geneviève Joseph" userId="1d0237f7-3cda-441b-acd0-4d804c40106e" providerId="ADAL" clId="{0DFF70E7-A38C-4882-A111-FCC835C69763}" dt="2025-09-19T18:41:09.768" v="9574" actId="20577"/>
          <ac:spMkLst>
            <pc:docMk/>
            <pc:sldMk cId="2172343328" sldId="1645"/>
            <ac:spMk id="5" creationId="{77326D0E-52F3-C2E5-4AFF-198D2661E160}"/>
          </ac:spMkLst>
        </pc:spChg>
      </pc:sldChg>
      <pc:sldChg chg="modSp add mod setBg">
        <pc:chgData name="Geneviève Joseph" userId="1d0237f7-3cda-441b-acd0-4d804c40106e" providerId="ADAL" clId="{0DFF70E7-A38C-4882-A111-FCC835C69763}" dt="2025-09-19T18:42:04.178" v="9634" actId="12788"/>
        <pc:sldMkLst>
          <pc:docMk/>
          <pc:sldMk cId="1756391397" sldId="1646"/>
        </pc:sldMkLst>
        <pc:spChg chg="mod">
          <ac:chgData name="Geneviève Joseph" userId="1d0237f7-3cda-441b-acd0-4d804c40106e" providerId="ADAL" clId="{0DFF70E7-A38C-4882-A111-FCC835C69763}" dt="2025-09-19T18:41:44.578" v="9601" actId="12788"/>
          <ac:spMkLst>
            <pc:docMk/>
            <pc:sldMk cId="1756391397" sldId="1646"/>
            <ac:spMk id="2" creationId="{9C73D1E3-20F3-9658-5044-211FC5717554}"/>
          </ac:spMkLst>
        </pc:spChg>
        <pc:spChg chg="mod">
          <ac:chgData name="Geneviève Joseph" userId="1d0237f7-3cda-441b-acd0-4d804c40106e" providerId="ADAL" clId="{0DFF70E7-A38C-4882-A111-FCC835C69763}" dt="2025-09-19T18:42:04.178" v="9634" actId="12788"/>
          <ac:spMkLst>
            <pc:docMk/>
            <pc:sldMk cId="1756391397" sldId="1646"/>
            <ac:spMk id="5" creationId="{5C4F254A-D79E-88E7-69D9-73CDA046A211}"/>
          </ac:spMkLst>
        </pc:spChg>
      </pc:sldChg>
      <pc:sldChg chg="addSp delSp modSp add mod setBg">
        <pc:chgData name="Geneviève Joseph" userId="1d0237f7-3cda-441b-acd0-4d804c40106e" providerId="ADAL" clId="{0DFF70E7-A38C-4882-A111-FCC835C69763}" dt="2025-09-30T14:46:25.060" v="10753" actId="1035"/>
        <pc:sldMkLst>
          <pc:docMk/>
          <pc:sldMk cId="57312830" sldId="1647"/>
        </pc:sldMkLst>
        <pc:spChg chg="add mod">
          <ac:chgData name="Geneviève Joseph" userId="1d0237f7-3cda-441b-acd0-4d804c40106e" providerId="ADAL" clId="{0DFF70E7-A38C-4882-A111-FCC835C69763}" dt="2025-09-30T14:46:25.060" v="10753" actId="1035"/>
          <ac:spMkLst>
            <pc:docMk/>
            <pc:sldMk cId="57312830" sldId="1647"/>
            <ac:spMk id="2" creationId="{3A715348-99FF-8611-6623-940D6063F751}"/>
          </ac:spMkLst>
        </pc:spChg>
        <pc:spChg chg="add mod">
          <ac:chgData name="Geneviève Joseph" userId="1d0237f7-3cda-441b-acd0-4d804c40106e" providerId="ADAL" clId="{0DFF70E7-A38C-4882-A111-FCC835C69763}" dt="2025-09-19T18:46:39.891" v="9752" actId="14100"/>
          <ac:spMkLst>
            <pc:docMk/>
            <pc:sldMk cId="57312830" sldId="1647"/>
            <ac:spMk id="6" creationId="{E9820124-2556-CF8D-9EEF-67E8D69BD16F}"/>
          </ac:spMkLst>
        </pc:spChg>
        <pc:spChg chg="add mod">
          <ac:chgData name="Geneviève Joseph" userId="1d0237f7-3cda-441b-acd0-4d804c40106e" providerId="ADAL" clId="{0DFF70E7-A38C-4882-A111-FCC835C69763}" dt="2025-09-19T18:45:14.603" v="9705" actId="207"/>
          <ac:spMkLst>
            <pc:docMk/>
            <pc:sldMk cId="57312830" sldId="1647"/>
            <ac:spMk id="7" creationId="{CF9CCD8C-263C-1815-6B4D-7C1CD7296787}"/>
          </ac:spMkLst>
        </pc:spChg>
        <pc:spChg chg="mod">
          <ac:chgData name="Geneviève Joseph" userId="1d0237f7-3cda-441b-acd0-4d804c40106e" providerId="ADAL" clId="{0DFF70E7-A38C-4882-A111-FCC835C69763}" dt="2025-09-19T18:44:27.507" v="9698" actId="1076"/>
          <ac:spMkLst>
            <pc:docMk/>
            <pc:sldMk cId="57312830" sldId="1647"/>
            <ac:spMk id="8" creationId="{C51B0317-4EAA-0A31-0D94-FEA72B7D344C}"/>
          </ac:spMkLst>
        </pc:spChg>
        <pc:spChg chg="add mod">
          <ac:chgData name="Geneviève Joseph" userId="1d0237f7-3cda-441b-acd0-4d804c40106e" providerId="ADAL" clId="{0DFF70E7-A38C-4882-A111-FCC835C69763}" dt="2025-09-19T19:08:29.710" v="9924" actId="20577"/>
          <ac:spMkLst>
            <pc:docMk/>
            <pc:sldMk cId="57312830" sldId="1647"/>
            <ac:spMk id="13" creationId="{883B6DC1-B441-54EF-E7A1-B84E18CF7B02}"/>
          </ac:spMkLst>
        </pc:spChg>
        <pc:spChg chg="add mod">
          <ac:chgData name="Geneviève Joseph" userId="1d0237f7-3cda-441b-acd0-4d804c40106e" providerId="ADAL" clId="{0DFF70E7-A38C-4882-A111-FCC835C69763}" dt="2025-09-19T18:46:42.865" v="9753" actId="1076"/>
          <ac:spMkLst>
            <pc:docMk/>
            <pc:sldMk cId="57312830" sldId="1647"/>
            <ac:spMk id="14" creationId="{5626E165-20DE-6489-49EC-E6D2C3270799}"/>
          </ac:spMkLst>
        </pc:spChg>
        <pc:spChg chg="add mod">
          <ac:chgData name="Geneviève Joseph" userId="1d0237f7-3cda-441b-acd0-4d804c40106e" providerId="ADAL" clId="{0DFF70E7-A38C-4882-A111-FCC835C69763}" dt="2025-09-19T18:47:02.855" v="9758" actId="1076"/>
          <ac:spMkLst>
            <pc:docMk/>
            <pc:sldMk cId="57312830" sldId="1647"/>
            <ac:spMk id="15" creationId="{B6A85866-7308-1A51-BA41-DBE9EAA1446B}"/>
          </ac:spMkLst>
        </pc:spChg>
        <pc:spChg chg="add mod">
          <ac:chgData name="Geneviève Joseph" userId="1d0237f7-3cda-441b-acd0-4d804c40106e" providerId="ADAL" clId="{0DFF70E7-A38C-4882-A111-FCC835C69763}" dt="2025-09-30T14:46:25.060" v="10753" actId="1035"/>
          <ac:spMkLst>
            <pc:docMk/>
            <pc:sldMk cId="57312830" sldId="1647"/>
            <ac:spMk id="16" creationId="{1E31CAED-FE1B-1BB1-3477-DD614B5562F7}"/>
          </ac:spMkLst>
        </pc:spChg>
        <pc:spChg chg="add mod">
          <ac:chgData name="Geneviève Joseph" userId="1d0237f7-3cda-441b-acd0-4d804c40106e" providerId="ADAL" clId="{0DFF70E7-A38C-4882-A111-FCC835C69763}" dt="2025-09-30T14:46:25.060" v="10753" actId="1035"/>
          <ac:spMkLst>
            <pc:docMk/>
            <pc:sldMk cId="57312830" sldId="1647"/>
            <ac:spMk id="17" creationId="{5C99AD98-650B-E198-108F-0317F1FD406C}"/>
          </ac:spMkLst>
        </pc:spChg>
        <pc:grpChg chg="mod">
          <ac:chgData name="Geneviève Joseph" userId="1d0237f7-3cda-441b-acd0-4d804c40106e" providerId="ADAL" clId="{0DFF70E7-A38C-4882-A111-FCC835C69763}" dt="2025-09-29T16:20:11.996" v="10397" actId="1076"/>
          <ac:grpSpMkLst>
            <pc:docMk/>
            <pc:sldMk cId="57312830" sldId="1647"/>
            <ac:grpSpMk id="10" creationId="{F2025F1E-B8D1-F02D-2F30-6A69D6E312A9}"/>
          </ac:grpSpMkLst>
        </pc:grpChg>
        <pc:picChg chg="mod">
          <ac:chgData name="Geneviève Joseph" userId="1d0237f7-3cda-441b-acd0-4d804c40106e" providerId="ADAL" clId="{0DFF70E7-A38C-4882-A111-FCC835C69763}" dt="2025-09-29T16:13:37.741" v="10305" actId="1076"/>
          <ac:picMkLst>
            <pc:docMk/>
            <pc:sldMk cId="57312830" sldId="1647"/>
            <ac:picMk id="11" creationId="{2D902C58-61BD-A7CE-9C3E-825F0B6483F3}"/>
          </ac:picMkLst>
        </pc:picChg>
      </pc:sldChg>
      <pc:sldChg chg="addSp delSp modSp add del mod ord setBg">
        <pc:chgData name="Geneviève Joseph" userId="1d0237f7-3cda-441b-acd0-4d804c40106e" providerId="ADAL" clId="{0DFF70E7-A38C-4882-A111-FCC835C69763}" dt="2025-09-30T14:44:03.611" v="10653" actId="2696"/>
        <pc:sldMkLst>
          <pc:docMk/>
          <pc:sldMk cId="121503937" sldId="1648"/>
        </pc:sldMkLst>
        <pc:spChg chg="mod">
          <ac:chgData name="Geneviève Joseph" userId="1d0237f7-3cda-441b-acd0-4d804c40106e" providerId="ADAL" clId="{0DFF70E7-A38C-4882-A111-FCC835C69763}" dt="2025-09-30T14:26:16.610" v="10464" actId="20577"/>
          <ac:spMkLst>
            <pc:docMk/>
            <pc:sldMk cId="121503937" sldId="1648"/>
            <ac:spMk id="8" creationId="{B2413573-CC75-9FB8-A1B5-4CE01A8B953A}"/>
          </ac:spMkLst>
        </pc:spChg>
        <pc:spChg chg="mod">
          <ac:chgData name="Geneviève Joseph" userId="1d0237f7-3cda-441b-acd0-4d804c40106e" providerId="ADAL" clId="{0DFF70E7-A38C-4882-A111-FCC835C69763}" dt="2025-09-30T14:34:17.375" v="10626" actId="20577"/>
          <ac:spMkLst>
            <pc:docMk/>
            <pc:sldMk cId="121503937" sldId="1648"/>
            <ac:spMk id="17" creationId="{7BA8A739-1EDB-7FDE-29EC-444B6BCB8892}"/>
          </ac:spMkLst>
        </pc:spChg>
        <pc:picChg chg="add mod">
          <ac:chgData name="Geneviève Joseph" userId="1d0237f7-3cda-441b-acd0-4d804c40106e" providerId="ADAL" clId="{0DFF70E7-A38C-4882-A111-FCC835C69763}" dt="2025-09-30T14:02:20.093" v="10405" actId="1076"/>
          <ac:picMkLst>
            <pc:docMk/>
            <pc:sldMk cId="121503937" sldId="1648"/>
            <ac:picMk id="3" creationId="{3509EDC1-E308-8D82-0586-EF56A2D4CF20}"/>
          </ac:picMkLst>
        </pc:picChg>
      </pc:sldChg>
      <pc:sldChg chg="add del">
        <pc:chgData name="Geneviève Joseph" userId="1d0237f7-3cda-441b-acd0-4d804c40106e" providerId="ADAL" clId="{0DFF70E7-A38C-4882-A111-FCC835C69763}" dt="2025-09-30T14:44:03.611" v="10653" actId="2696"/>
        <pc:sldMkLst>
          <pc:docMk/>
          <pc:sldMk cId="919079491" sldId="1649"/>
        </pc:sldMkLst>
      </pc:sldChg>
      <pc:sldChg chg="addSp modSp add mod modCm">
        <pc:chgData name="Geneviève Joseph" userId="1d0237f7-3cda-441b-acd0-4d804c40106e" providerId="ADAL" clId="{0DFF70E7-A38C-4882-A111-FCC835C69763}" dt="2025-09-30T20:27:32.799" v="11089" actId="6549"/>
        <pc:sldMkLst>
          <pc:docMk/>
          <pc:sldMk cId="2882552702" sldId="1650"/>
        </pc:sldMkLst>
        <pc:spChg chg="mod">
          <ac:chgData name="Geneviève Joseph" userId="1d0237f7-3cda-441b-acd0-4d804c40106e" providerId="ADAL" clId="{0DFF70E7-A38C-4882-A111-FCC835C69763}" dt="2025-09-30T20:27:32.799" v="11089" actId="6549"/>
          <ac:spMkLst>
            <pc:docMk/>
            <pc:sldMk cId="2882552702" sldId="1650"/>
            <ac:spMk id="17" creationId="{DB2599A1-9CAE-7246-B269-E5927534E93F}"/>
          </ac:spMkLst>
        </pc:spChg>
        <pc:picChg chg="mod">
          <ac:chgData name="Geneviève Joseph" userId="1d0237f7-3cda-441b-acd0-4d804c40106e" providerId="ADAL" clId="{0DFF70E7-A38C-4882-A111-FCC835C69763}" dt="2025-09-30T14:43:44.616" v="10648" actId="1076"/>
          <ac:picMkLst>
            <pc:docMk/>
            <pc:sldMk cId="2882552702" sldId="1650"/>
            <ac:picMk id="3" creationId="{08ABC55B-7F62-5AC7-5DDB-5B3CE4ED8714}"/>
          </ac:picMkLst>
        </pc:picChg>
        <pc:picChg chg="add mod">
          <ac:chgData name="Geneviève Joseph" userId="1d0237f7-3cda-441b-acd0-4d804c40106e" providerId="ADAL" clId="{0DFF70E7-A38C-4882-A111-FCC835C69763}" dt="2025-09-30T14:44:08.280" v="10658" actId="1038"/>
          <ac:picMkLst>
            <pc:docMk/>
            <pc:sldMk cId="2882552702" sldId="1650"/>
            <ac:picMk id="5" creationId="{C1188DFE-5004-5999-39DA-3F3A1C4B2403}"/>
          </ac:picMkLst>
        </pc:picChg>
        <pc:picChg chg="add mod">
          <ac:chgData name="Geneviève Joseph" userId="1d0237f7-3cda-441b-acd0-4d804c40106e" providerId="ADAL" clId="{0DFF70E7-A38C-4882-A111-FCC835C69763}" dt="2025-09-30T14:43:46.880" v="10649" actId="1076"/>
          <ac:picMkLst>
            <pc:docMk/>
            <pc:sldMk cId="2882552702" sldId="1650"/>
            <ac:picMk id="7" creationId="{438EE13B-A228-73AC-6947-61AE61E44B7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eneviève Joseph" userId="1d0237f7-3cda-441b-acd0-4d804c40106e" providerId="ADAL" clId="{0DFF70E7-A38C-4882-A111-FCC835C69763}" dt="2025-09-30T20:27:32.799" v="11089" actId="6549"/>
              <pc2:cmMkLst xmlns:pc2="http://schemas.microsoft.com/office/powerpoint/2019/9/main/command">
                <pc:docMk/>
                <pc:sldMk cId="2882552702" sldId="1650"/>
                <pc2:cmMk id="{6BB8D85C-D425-404D-8345-534C5024B983}"/>
              </pc2:cmMkLst>
            </pc226:cmChg>
          </p:ext>
        </pc:extLst>
      </pc:sldChg>
      <pc:sldChg chg="modSp add mod">
        <pc:chgData name="Geneviève Joseph" userId="1d0237f7-3cda-441b-acd0-4d804c40106e" providerId="ADAL" clId="{0DFF70E7-A38C-4882-A111-FCC835C69763}" dt="2025-09-30T14:48:07.474" v="10940" actId="20577"/>
        <pc:sldMkLst>
          <pc:docMk/>
          <pc:sldMk cId="505036378" sldId="1651"/>
        </pc:sldMkLst>
        <pc:spChg chg="mod">
          <ac:chgData name="Geneviève Joseph" userId="1d0237f7-3cda-441b-acd0-4d804c40106e" providerId="ADAL" clId="{0DFF70E7-A38C-4882-A111-FCC835C69763}" dt="2025-09-30T14:48:07.474" v="10940" actId="20577"/>
          <ac:spMkLst>
            <pc:docMk/>
            <pc:sldMk cId="505036378" sldId="1651"/>
            <ac:spMk id="17" creationId="{C2B43EE4-F111-DAD4-5681-C73F747ADB8A}"/>
          </ac:spMkLst>
        </pc:spChg>
      </pc:sldChg>
      <pc:sldChg chg="delSp modSp add mod setBg">
        <pc:chgData name="Geneviève Joseph" userId="1d0237f7-3cda-441b-acd0-4d804c40106e" providerId="ADAL" clId="{0DFF70E7-A38C-4882-A111-FCC835C69763}" dt="2025-09-30T17:17:07.047" v="11087"/>
        <pc:sldMkLst>
          <pc:docMk/>
          <pc:sldMk cId="994064628" sldId="1652"/>
        </pc:sldMkLst>
        <pc:spChg chg="mod">
          <ac:chgData name="Geneviève Joseph" userId="1d0237f7-3cda-441b-acd0-4d804c40106e" providerId="ADAL" clId="{0DFF70E7-A38C-4882-A111-FCC835C69763}" dt="2025-09-30T17:17:07.047" v="11087"/>
          <ac:spMkLst>
            <pc:docMk/>
            <pc:sldMk cId="994064628" sldId="1652"/>
            <ac:spMk id="17" creationId="{DD1E0F69-42E5-85FA-F5B3-39F4993DF858}"/>
          </ac:spMkLst>
        </pc:spChg>
        <pc:picChg chg="del">
          <ac:chgData name="Geneviève Joseph" userId="1d0237f7-3cda-441b-acd0-4d804c40106e" providerId="ADAL" clId="{0DFF70E7-A38C-4882-A111-FCC835C69763}" dt="2025-09-30T15:44:52.095" v="10944" actId="478"/>
          <ac:picMkLst>
            <pc:docMk/>
            <pc:sldMk cId="994064628" sldId="1652"/>
            <ac:picMk id="3" creationId="{17471417-B3D8-B08E-9519-83DDBB641F37}"/>
          </ac:picMkLst>
        </pc:picChg>
        <pc:picChg chg="del">
          <ac:chgData name="Geneviève Joseph" userId="1d0237f7-3cda-441b-acd0-4d804c40106e" providerId="ADAL" clId="{0DFF70E7-A38C-4882-A111-FCC835C69763}" dt="2025-09-30T15:44:53.112" v="10946" actId="478"/>
          <ac:picMkLst>
            <pc:docMk/>
            <pc:sldMk cId="994064628" sldId="1652"/>
            <ac:picMk id="5" creationId="{42615441-8538-07E9-0D78-F13C93D7D6CB}"/>
          </ac:picMkLst>
        </pc:picChg>
        <pc:picChg chg="del">
          <ac:chgData name="Geneviève Joseph" userId="1d0237f7-3cda-441b-acd0-4d804c40106e" providerId="ADAL" clId="{0DFF70E7-A38C-4882-A111-FCC835C69763}" dt="2025-09-30T15:44:52.762" v="10945" actId="478"/>
          <ac:picMkLst>
            <pc:docMk/>
            <pc:sldMk cId="994064628" sldId="1652"/>
            <ac:picMk id="7" creationId="{31CFE930-8FE8-CCFC-FC5D-C4701C8D0375}"/>
          </ac:picMkLst>
        </pc:picChg>
      </pc:sldChg>
      <pc:sldChg chg="add del setBg">
        <pc:chgData name="Geneviève Joseph" userId="1d0237f7-3cda-441b-acd0-4d804c40106e" providerId="ADAL" clId="{0DFF70E7-A38C-4882-A111-FCC835C69763}" dt="2025-09-30T15:44:22.150" v="10942" actId="2696"/>
        <pc:sldMkLst>
          <pc:docMk/>
          <pc:sldMk cId="1574812396" sldId="1652"/>
        </pc:sldMkLst>
      </pc:sldChg>
    </pc:docChg>
  </pc:docChgLst>
  <pc:docChgLst>
    <pc:chgData name="Flora Faullumel" userId="S::f.faullumel@tout-petits.org::15e6a1e2-1366-4805-a109-f16b989a30ea" providerId="AD" clId="Web-{C000C7F8-3EDD-423B-A298-D85468EE4E97}"/>
    <pc:docChg chg="mod">
      <pc:chgData name="Flora Faullumel" userId="S::f.faullumel@tout-petits.org::15e6a1e2-1366-4805-a109-f16b989a30ea" providerId="AD" clId="Web-{C000C7F8-3EDD-423B-A298-D85468EE4E97}" dt="2025-09-30T19:39:30.300" v="0"/>
      <pc:docMkLst>
        <pc:docMk/>
      </pc:docMkLst>
    </pc:docChg>
  </pc:docChgLst>
  <pc:docChgLst>
    <pc:chgData name="Geneviève Joseph" userId="S::g.joseph@tout-petits.org::1d0237f7-3cda-441b-acd0-4d804c40106e" providerId="AD" clId="Web-{A80DA5EE-3B3F-22F8-0F8B-6C8510380FCA}"/>
    <pc:docChg chg="modSld">
      <pc:chgData name="Geneviève Joseph" userId="S::g.joseph@tout-petits.org::1d0237f7-3cda-441b-acd0-4d804c40106e" providerId="AD" clId="Web-{A80DA5EE-3B3F-22F8-0F8B-6C8510380FCA}" dt="2025-09-30T19:44:30.401" v="13" actId="20577"/>
      <pc:docMkLst>
        <pc:docMk/>
      </pc:docMkLst>
      <pc:sldChg chg="modSp modCm">
        <pc:chgData name="Geneviève Joseph" userId="S::g.joseph@tout-petits.org::1d0237f7-3cda-441b-acd0-4d804c40106e" providerId="AD" clId="Web-{A80DA5EE-3B3F-22F8-0F8B-6C8510380FCA}" dt="2025-09-30T19:44:30.401" v="13" actId="20577"/>
        <pc:sldMkLst>
          <pc:docMk/>
          <pc:sldMk cId="994064628" sldId="1652"/>
        </pc:sldMkLst>
        <pc:spChg chg="mod">
          <ac:chgData name="Geneviève Joseph" userId="S::g.joseph@tout-petits.org::1d0237f7-3cda-441b-acd0-4d804c40106e" providerId="AD" clId="Web-{A80DA5EE-3B3F-22F8-0F8B-6C8510380FCA}" dt="2025-09-30T19:44:30.401" v="13" actId="20577"/>
          <ac:spMkLst>
            <pc:docMk/>
            <pc:sldMk cId="994064628" sldId="1652"/>
            <ac:spMk id="8" creationId="{1A827674-832F-9BD0-2733-C4D6A359E2E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eneviève Joseph" userId="S::g.joseph@tout-petits.org::1d0237f7-3cda-441b-acd0-4d804c40106e" providerId="AD" clId="Web-{A80DA5EE-3B3F-22F8-0F8B-6C8510380FCA}" dt="2025-09-30T19:44:30.401" v="13" actId="20577"/>
              <pc2:cmMkLst xmlns:pc2="http://schemas.microsoft.com/office/powerpoint/2019/9/main/command">
                <pc:docMk/>
                <pc:sldMk cId="994064628" sldId="1652"/>
                <pc2:cmMk id="{C57166C1-5567-41EC-8508-F5D3ED2F5BF8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1DB58-BCF2-4C1B-912D-C5D8C567EF34}" type="datetimeFigureOut">
              <a:rPr lang="fr-CA" smtClean="0"/>
              <a:t>2025-09-30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87206-6B90-4BCA-8EA0-0CDAD7C421C8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68956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87206-6B90-4BCA-8EA0-0CDAD7C421C8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19890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87206-6B90-4BCA-8EA0-0CDAD7C421C8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85775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FCBD1-A4E4-A395-7EA0-BB4DA914C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CAD54C8-E59E-B9FF-17A8-9E9F694CFF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465AD88D-0368-1F5D-3E70-B46755935B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/>
              <a:t>Nous pourrons reprendre</a:t>
            </a:r>
            <a:r>
              <a:rPr lang="fr-CA" baseline="0"/>
              <a:t> les libellés du communiqué (sous-titres)</a:t>
            </a:r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3FEE45-2BA2-15AD-808C-986E75AAC2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87206-6B90-4BCA-8EA0-0CDAD7C421C8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72129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E857E-A829-62DA-93EA-F0DD91925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13ECAE6-D8C6-E887-0417-5E7AA74ECA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396A026C-226D-E89F-F8E5-72C5D0A2C9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/>
              <a:t>Nous pourrons reprendre</a:t>
            </a:r>
            <a:r>
              <a:rPr lang="fr-CA" baseline="0"/>
              <a:t> les libellés du communiqué (sous-titres)</a:t>
            </a:r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8BAE3D-1EF9-595A-531E-656D460BB1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87206-6B90-4BCA-8EA0-0CDAD7C421C8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8161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6E3B9-8009-0551-08EB-1CD786C6F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E5DFC24-61CD-C673-C41B-74D78254CB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C482404A-533A-1FD5-CCE2-D8D6233ED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/>
              <a:t>Nous pourrons reprendre</a:t>
            </a:r>
            <a:r>
              <a:rPr lang="fr-CA" baseline="0"/>
              <a:t> les libellés du communiqué (sous-titres)</a:t>
            </a:r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682605-0D12-0BA5-ABBC-DABEB07199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87206-6B90-4BCA-8EA0-0CDAD7C421C8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54258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4904E-B3AC-A56E-3A75-C19DF074C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833F466-404F-8B6E-9A65-FB60F53C06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38FE658D-3DC9-1C68-81F0-8A3B4E64FC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/>
              <a:t>Nous pourrons reprendre</a:t>
            </a:r>
            <a:r>
              <a:rPr lang="fr-CA" baseline="0"/>
              <a:t> les libellés du communiqué (sous-titres)</a:t>
            </a:r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B9F7D2-E1DB-9D9F-A1F9-FA675F04DB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87206-6B90-4BCA-8EA0-0CDAD7C421C8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60288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30AE9-6FD6-475F-9044-E1E57F2FE02C}" type="datetime1">
              <a:rPr lang="fr-CA" smtClean="0"/>
              <a:t>2025-09-30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DF131-12C1-4EAC-8253-9E1DD4322B2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10442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7EAC-AB3C-40BA-B95A-9721E39FC762}" type="datetime1">
              <a:rPr lang="fr-CA" smtClean="0"/>
              <a:t>2025-09-30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DF131-12C1-4EAC-8253-9E1DD4322B2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5864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1FCDA-C949-4CB3-B4ED-EDEF71BB7DD6}" type="datetime1">
              <a:rPr lang="fr-CA" smtClean="0"/>
              <a:t>2025-09-30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DF131-12C1-4EAC-8253-9E1DD4322B2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83059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35F5D-70D1-7A46-B3F0-3D8CE41A165E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E2BE1-569A-D94B-A47A-2544EE940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17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35F5D-70D1-7A46-B3F0-3D8CE41A165E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E2BE1-569A-D94B-A47A-2544EE940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21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35F5D-70D1-7A46-B3F0-3D8CE41A165E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E2BE1-569A-D94B-A47A-2544EE940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59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35F5D-70D1-7A46-B3F0-3D8CE41A165E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E2BE1-569A-D94B-A47A-2544EE940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70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35F5D-70D1-7A46-B3F0-3D8CE41A165E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E2BE1-569A-D94B-A47A-2544EE940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75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35F5D-70D1-7A46-B3F0-3D8CE41A165E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E2BE1-569A-D94B-A47A-2544EE940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49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35F5D-70D1-7A46-B3F0-3D8CE41A165E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E2BE1-569A-D94B-A47A-2544EE940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63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35F5D-70D1-7A46-B3F0-3D8CE41A165E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E2BE1-569A-D94B-A47A-2544EE940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74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49E85-5FA4-47DE-8105-CFD3EE3220FB}" type="datetime1">
              <a:rPr lang="fr-CA" smtClean="0"/>
              <a:t>2025-09-30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DF131-12C1-4EAC-8253-9E1DD4322B2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50170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35F5D-70D1-7A46-B3F0-3D8CE41A165E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E2BE1-569A-D94B-A47A-2544EE940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711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35F5D-70D1-7A46-B3F0-3D8CE41A165E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E2BE1-569A-D94B-A47A-2544EE940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15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35F5D-70D1-7A46-B3F0-3D8CE41A165E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E2BE1-569A-D94B-A47A-2544EE940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59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233C-BCD3-42D4-9DC4-1A33B384A344}" type="datetime1">
              <a:rPr lang="fr-CA" smtClean="0"/>
              <a:t>2025-09-30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DF131-12C1-4EAC-8253-9E1DD4322B2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66928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CF405-DE39-456E-9CE7-1E4C15B70512}" type="datetime1">
              <a:rPr lang="fr-CA" smtClean="0"/>
              <a:t>2025-09-30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DF131-12C1-4EAC-8253-9E1DD4322B2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00287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0E59-D5BC-4987-A825-80C7EC3CE589}" type="datetime1">
              <a:rPr lang="fr-CA" smtClean="0"/>
              <a:t>2025-09-30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DF131-12C1-4EAC-8253-9E1DD4322B2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37488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75250-887F-4471-B6B9-F1C8EDB07D8E}" type="datetime1">
              <a:rPr lang="fr-CA" smtClean="0"/>
              <a:t>2025-09-30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DF131-12C1-4EAC-8253-9E1DD4322B2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81425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3BD98-4F67-4071-9BE2-D720771B3084}" type="datetime1">
              <a:rPr lang="fr-CA" smtClean="0"/>
              <a:t>2025-09-30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DF131-12C1-4EAC-8253-9E1DD4322B2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56978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5A536-21B5-4172-A4B6-E90A312D5BE7}" type="datetime1">
              <a:rPr lang="fr-CA" smtClean="0"/>
              <a:t>2025-09-30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DF131-12C1-4EAC-8253-9E1DD4322B2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48773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4DBC4-3A18-4B5C-8E21-2532DB864B29}" type="datetime1">
              <a:rPr lang="fr-CA" smtClean="0"/>
              <a:t>2025-09-30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DF131-12C1-4EAC-8253-9E1DD4322B2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7384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2041-103C-4AF4-89FB-3C83D2F0EB40}" type="datetime1">
              <a:rPr lang="fr-CA" smtClean="0"/>
              <a:t>2025-09-30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DF131-12C1-4EAC-8253-9E1DD4322B2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15583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35F5D-70D1-7A46-B3F0-3D8CE41A165E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E2BE1-569A-D94B-A47A-2544EE940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67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observatoire-des-tout-petits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s://www.instagram.com/observatoiredestoutpetits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observatoiredestoutpetits" TargetMode="External"/><Relationship Id="rId5" Type="http://schemas.openxmlformats.org/officeDocument/2006/relationships/hyperlink" Target="https://tout-petits.org/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s://tout-petits.org/infolettre/inscription/" TargetMode="External"/><Relationship Id="rId9" Type="http://schemas.openxmlformats.org/officeDocument/2006/relationships/hyperlink" Target="https://www.youtube.com/channel/UCgZn5YZ8enIJXyOTEG_3we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out-petits.org/municipalites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out-petits.org/municipalites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out-petits.org/municipalites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football, balle, herbe, plein air&#10;&#10;Le contenu généré par l’IA peut être incorrect.">
            <a:extLst>
              <a:ext uri="{FF2B5EF4-FFF2-40B4-BE49-F238E27FC236}">
                <a16:creationId xmlns:a16="http://schemas.microsoft.com/office/drawing/2014/main" id="{0050DDF7-435F-F7F7-9AA0-7CE54CE6A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17904" y="-727815"/>
            <a:ext cx="13709904" cy="9150738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FD102793-AEA9-AE4E-5E0A-7039071874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195" y="208720"/>
            <a:ext cx="6626578" cy="644055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AA9753A-D87F-51F2-3006-53A52FB5A5E8}"/>
              </a:ext>
            </a:extLst>
          </p:cNvPr>
          <p:cNvSpPr txBox="1"/>
          <p:nvPr/>
        </p:nvSpPr>
        <p:spPr>
          <a:xfrm>
            <a:off x="5712175" y="1404990"/>
            <a:ext cx="599440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fr-CA" sz="4500" b="1">
                <a:solidFill>
                  <a:srgbClr val="203B47"/>
                </a:solidFill>
                <a:latin typeface="Raleway ExtraBold" panose="020B0003030101060003" pitchFamily="34" charset="0"/>
              </a:rPr>
              <a:t>Élections municipales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4E57F3D7-0EF4-E386-C8AC-298D6853F34E}"/>
              </a:ext>
            </a:extLst>
          </p:cNvPr>
          <p:cNvSpPr txBox="1"/>
          <p:nvPr/>
        </p:nvSpPr>
        <p:spPr>
          <a:xfrm>
            <a:off x="6523325" y="2944250"/>
            <a:ext cx="4372101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b="1">
                <a:solidFill>
                  <a:srgbClr val="000000"/>
                </a:solidFill>
                <a:latin typeface="Raleway ExtraBold" panose="020B0003030101060003" pitchFamily="34" charset="0"/>
              </a:rPr>
              <a:t>Quelles sont les attentes des parents de tout-petits à l’égard </a:t>
            </a:r>
          </a:p>
          <a:p>
            <a:pPr algn="ctr"/>
            <a:r>
              <a:rPr lang="fr-CA" b="1">
                <a:solidFill>
                  <a:srgbClr val="000000"/>
                </a:solidFill>
                <a:latin typeface="Raleway ExtraBold" panose="020B0003030101060003" pitchFamily="34" charset="0"/>
              </a:rPr>
              <a:t>de leur municipalité ?</a:t>
            </a:r>
          </a:p>
          <a:p>
            <a:pPr algn="ctr"/>
            <a:endParaRPr lang="fr-CA" sz="1400">
              <a:solidFill>
                <a:srgbClr val="000000"/>
              </a:solidFill>
              <a:latin typeface="Raleway" pitchFamily="2" charset="0"/>
            </a:endParaRPr>
          </a:p>
          <a:p>
            <a:pPr algn="ctr"/>
            <a:r>
              <a:rPr lang="fr-CA" sz="1400">
                <a:solidFill>
                  <a:srgbClr val="000000"/>
                </a:solidFill>
                <a:latin typeface="Raleway" pitchFamily="2" charset="0"/>
              </a:rPr>
              <a:t>Trousse de mobilisation</a:t>
            </a:r>
          </a:p>
          <a:p>
            <a:pPr algn="ctr"/>
            <a:r>
              <a:rPr lang="fr-CA" sz="1400">
                <a:solidFill>
                  <a:srgbClr val="000000"/>
                </a:solidFill>
                <a:latin typeface="Raleway" pitchFamily="2" charset="0"/>
              </a:rPr>
              <a:t>1</a:t>
            </a:r>
            <a:r>
              <a:rPr lang="fr-CA" sz="1400" baseline="30000">
                <a:solidFill>
                  <a:srgbClr val="000000"/>
                </a:solidFill>
                <a:latin typeface="Raleway" pitchFamily="2" charset="0"/>
              </a:rPr>
              <a:t>er</a:t>
            </a:r>
            <a:r>
              <a:rPr lang="fr-CA" sz="1400">
                <a:solidFill>
                  <a:srgbClr val="000000"/>
                </a:solidFill>
                <a:latin typeface="Raleway" pitchFamily="2" charset="0"/>
              </a:rPr>
              <a:t> octobre 2025</a:t>
            </a:r>
          </a:p>
        </p:txBody>
      </p:sp>
      <p:pic>
        <p:nvPicPr>
          <p:cNvPr id="25" name="Image 24" descr="Une image contenant obscurité, noir, capture d’écran, lune&#10;&#10;Le contenu généré par l’IA peut être incorrect.">
            <a:extLst>
              <a:ext uri="{FF2B5EF4-FFF2-40B4-BE49-F238E27FC236}">
                <a16:creationId xmlns:a16="http://schemas.microsoft.com/office/drawing/2014/main" id="{014121CB-AE38-99A8-F9A1-DA861E39F8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69" y="4724602"/>
            <a:ext cx="2835011" cy="116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46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E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4163AD-D6B4-0B5D-A499-BD9526F45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F3DCE6-7F17-5C71-58EB-0A6AE8AA8457}"/>
              </a:ext>
            </a:extLst>
          </p:cNvPr>
          <p:cNvSpPr/>
          <p:nvPr/>
        </p:nvSpPr>
        <p:spPr>
          <a:xfrm>
            <a:off x="235789" y="241540"/>
            <a:ext cx="11720422" cy="63921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C51B0317-4EAA-0A31-0D94-FEA72B7D344C}"/>
              </a:ext>
            </a:extLst>
          </p:cNvPr>
          <p:cNvSpPr txBox="1">
            <a:spLocks/>
          </p:cNvSpPr>
          <p:nvPr/>
        </p:nvSpPr>
        <p:spPr>
          <a:xfrm>
            <a:off x="756378" y="459753"/>
            <a:ext cx="7884702" cy="8747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A" sz="3200" b="1">
                <a:solidFill>
                  <a:srgbClr val="203B47"/>
                </a:solidFill>
                <a:latin typeface="Raleway" panose="020B0503030101060003" pitchFamily="34" charset="77"/>
              </a:rPr>
              <a:t>Durée de la campagne </a:t>
            </a:r>
          </a:p>
          <a:p>
            <a:pPr algn="l"/>
            <a:r>
              <a:rPr lang="fr-CA" sz="3200" b="1">
                <a:solidFill>
                  <a:srgbClr val="203B47"/>
                </a:solidFill>
                <a:latin typeface="Raleway" panose="020B0503030101060003" pitchFamily="34" charset="77"/>
              </a:rPr>
              <a:t>de communication</a:t>
            </a:r>
          </a:p>
        </p:txBody>
      </p:sp>
      <p:cxnSp>
        <p:nvCxnSpPr>
          <p:cNvPr id="9" name="Straight Connector 17">
            <a:extLst>
              <a:ext uri="{FF2B5EF4-FFF2-40B4-BE49-F238E27FC236}">
                <a16:creationId xmlns:a16="http://schemas.microsoft.com/office/drawing/2014/main" id="{ED5FFA8F-8AF7-5431-8FE9-53D71BF2EDFA}"/>
              </a:ext>
            </a:extLst>
          </p:cNvPr>
          <p:cNvCxnSpPr>
            <a:cxnSpLocks/>
          </p:cNvCxnSpPr>
          <p:nvPr/>
        </p:nvCxnSpPr>
        <p:spPr>
          <a:xfrm>
            <a:off x="619323" y="645144"/>
            <a:ext cx="0" cy="50400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oup 1">
            <a:extLst>
              <a:ext uri="{FF2B5EF4-FFF2-40B4-BE49-F238E27FC236}">
                <a16:creationId xmlns:a16="http://schemas.microsoft.com/office/drawing/2014/main" id="{F2025F1E-B8D1-F02D-2F30-6A69D6E312A9}"/>
              </a:ext>
            </a:extLst>
          </p:cNvPr>
          <p:cNvGrpSpPr/>
          <p:nvPr/>
        </p:nvGrpSpPr>
        <p:grpSpPr>
          <a:xfrm>
            <a:off x="1062691" y="6127164"/>
            <a:ext cx="10280431" cy="342080"/>
            <a:chOff x="1003443" y="6153834"/>
            <a:chExt cx="10280431" cy="342080"/>
          </a:xfrm>
        </p:grpSpPr>
        <p:pic>
          <p:nvPicPr>
            <p:cNvPr id="11" name="Picture 7" descr="A black background with grey text&#10;&#10;Description automatically generated">
              <a:extLst>
                <a:ext uri="{FF2B5EF4-FFF2-40B4-BE49-F238E27FC236}">
                  <a16:creationId xmlns:a16="http://schemas.microsoft.com/office/drawing/2014/main" id="{2D902C58-61BD-A7CE-9C3E-825F0B648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443" y="6153834"/>
              <a:ext cx="1271120" cy="323166"/>
            </a:xfrm>
            <a:prstGeom prst="rect">
              <a:avLst/>
            </a:prstGeom>
          </p:spPr>
        </p:pic>
        <p:sp>
          <p:nvSpPr>
            <p:cNvPr id="12" name="TextBox 16">
              <a:extLst>
                <a:ext uri="{FF2B5EF4-FFF2-40B4-BE49-F238E27FC236}">
                  <a16:creationId xmlns:a16="http://schemas.microsoft.com/office/drawing/2014/main" id="{F3CB71B5-7B3C-17A1-E753-03AB6EFBDBC0}"/>
                </a:ext>
              </a:extLst>
            </p:cNvPr>
            <p:cNvSpPr txBox="1"/>
            <p:nvPr/>
          </p:nvSpPr>
          <p:spPr>
            <a:xfrm>
              <a:off x="10922878" y="6234304"/>
              <a:ext cx="36099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CA" sz="800">
                  <a:solidFill>
                    <a:srgbClr val="434747"/>
                  </a:solidFill>
                  <a:latin typeface="Raleway" panose="020B0003030101060003" pitchFamily="34" charset="0"/>
                </a:rPr>
                <a:t>|   </a:t>
              </a:r>
              <a:fld id="{A83A4952-BF45-1E46-BC37-6A89CB4D4705}" type="slidenum">
                <a:rPr lang="fr-CA" sz="1100">
                  <a:solidFill>
                    <a:srgbClr val="434747"/>
                  </a:solidFill>
                  <a:latin typeface="Raleway" panose="020B0503030101060003" pitchFamily="34" charset="77"/>
                </a:rPr>
                <a:pPr algn="r"/>
                <a:t>10</a:t>
              </a:fld>
              <a:endParaRPr lang="fr-CA" sz="1100">
                <a:solidFill>
                  <a:srgbClr val="434747"/>
                </a:solidFill>
                <a:latin typeface="Raleway" panose="020B0503030101060003" pitchFamily="34" charset="77"/>
              </a:endParaRPr>
            </a:p>
          </p:txBody>
        </p:sp>
      </p:grpSp>
      <p:sp>
        <p:nvSpPr>
          <p:cNvPr id="6" name="Freeform 18">
            <a:extLst>
              <a:ext uri="{FF2B5EF4-FFF2-40B4-BE49-F238E27FC236}">
                <a16:creationId xmlns:a16="http://schemas.microsoft.com/office/drawing/2014/main" id="{E9820124-2556-CF8D-9EEF-67E8D69BD16F}"/>
              </a:ext>
            </a:extLst>
          </p:cNvPr>
          <p:cNvSpPr/>
          <p:nvPr/>
        </p:nvSpPr>
        <p:spPr>
          <a:xfrm>
            <a:off x="7838036" y="3811678"/>
            <a:ext cx="3980925" cy="2060540"/>
          </a:xfrm>
          <a:custGeom>
            <a:avLst/>
            <a:gdLst>
              <a:gd name="connsiteX0" fmla="*/ 26504 w 11463130"/>
              <a:gd name="connsiteY0" fmla="*/ 79513 h 5658679"/>
              <a:gd name="connsiteX1" fmla="*/ 26504 w 11463130"/>
              <a:gd name="connsiteY1" fmla="*/ 79513 h 5658679"/>
              <a:gd name="connsiteX2" fmla="*/ 172278 w 11463130"/>
              <a:gd name="connsiteY2" fmla="*/ 26505 h 5658679"/>
              <a:gd name="connsiteX3" fmla="*/ 225287 w 11463130"/>
              <a:gd name="connsiteY3" fmla="*/ 13252 h 5658679"/>
              <a:gd name="connsiteX4" fmla="*/ 437322 w 11463130"/>
              <a:gd name="connsiteY4" fmla="*/ 0 h 5658679"/>
              <a:gd name="connsiteX5" fmla="*/ 848139 w 11463130"/>
              <a:gd name="connsiteY5" fmla="*/ 26505 h 5658679"/>
              <a:gd name="connsiteX6" fmla="*/ 1152939 w 11463130"/>
              <a:gd name="connsiteY6" fmla="*/ 53009 h 5658679"/>
              <a:gd name="connsiteX7" fmla="*/ 1258957 w 11463130"/>
              <a:gd name="connsiteY7" fmla="*/ 66261 h 5658679"/>
              <a:gd name="connsiteX8" fmla="*/ 1325217 w 11463130"/>
              <a:gd name="connsiteY8" fmla="*/ 79513 h 5658679"/>
              <a:gd name="connsiteX9" fmla="*/ 1404730 w 11463130"/>
              <a:gd name="connsiteY9" fmla="*/ 92766 h 5658679"/>
              <a:gd name="connsiteX10" fmla="*/ 1470991 w 11463130"/>
              <a:gd name="connsiteY10" fmla="*/ 106018 h 5658679"/>
              <a:gd name="connsiteX11" fmla="*/ 1603513 w 11463130"/>
              <a:gd name="connsiteY11" fmla="*/ 119270 h 5658679"/>
              <a:gd name="connsiteX12" fmla="*/ 1669774 w 11463130"/>
              <a:gd name="connsiteY12" fmla="*/ 132522 h 5658679"/>
              <a:gd name="connsiteX13" fmla="*/ 1789044 w 11463130"/>
              <a:gd name="connsiteY13" fmla="*/ 145774 h 5658679"/>
              <a:gd name="connsiteX14" fmla="*/ 3392557 w 11463130"/>
              <a:gd name="connsiteY14" fmla="*/ 145774 h 5658679"/>
              <a:gd name="connsiteX15" fmla="*/ 3525078 w 11463130"/>
              <a:gd name="connsiteY15" fmla="*/ 159026 h 5658679"/>
              <a:gd name="connsiteX16" fmla="*/ 3737113 w 11463130"/>
              <a:gd name="connsiteY16" fmla="*/ 172279 h 5658679"/>
              <a:gd name="connsiteX17" fmla="*/ 4784035 w 11463130"/>
              <a:gd name="connsiteY17" fmla="*/ 159026 h 5658679"/>
              <a:gd name="connsiteX18" fmla="*/ 5420139 w 11463130"/>
              <a:gd name="connsiteY18" fmla="*/ 145774 h 5658679"/>
              <a:gd name="connsiteX19" fmla="*/ 6188765 w 11463130"/>
              <a:gd name="connsiteY19" fmla="*/ 159026 h 5658679"/>
              <a:gd name="connsiteX20" fmla="*/ 7063409 w 11463130"/>
              <a:gd name="connsiteY20" fmla="*/ 145774 h 5658679"/>
              <a:gd name="connsiteX21" fmla="*/ 7527235 w 11463130"/>
              <a:gd name="connsiteY21" fmla="*/ 119270 h 5658679"/>
              <a:gd name="connsiteX22" fmla="*/ 8468139 w 11463130"/>
              <a:gd name="connsiteY22" fmla="*/ 132522 h 5658679"/>
              <a:gd name="connsiteX23" fmla="*/ 8905461 w 11463130"/>
              <a:gd name="connsiteY23" fmla="*/ 159026 h 5658679"/>
              <a:gd name="connsiteX24" fmla="*/ 9488557 w 11463130"/>
              <a:gd name="connsiteY24" fmla="*/ 198783 h 5658679"/>
              <a:gd name="connsiteX25" fmla="*/ 9660835 w 11463130"/>
              <a:gd name="connsiteY25" fmla="*/ 212035 h 5658679"/>
              <a:gd name="connsiteX26" fmla="*/ 9992139 w 11463130"/>
              <a:gd name="connsiteY26" fmla="*/ 238539 h 5658679"/>
              <a:gd name="connsiteX27" fmla="*/ 10575235 w 11463130"/>
              <a:gd name="connsiteY27" fmla="*/ 265044 h 5658679"/>
              <a:gd name="connsiteX28" fmla="*/ 10787270 w 11463130"/>
              <a:gd name="connsiteY28" fmla="*/ 278296 h 5658679"/>
              <a:gd name="connsiteX29" fmla="*/ 11317357 w 11463130"/>
              <a:gd name="connsiteY29" fmla="*/ 344557 h 5658679"/>
              <a:gd name="connsiteX30" fmla="*/ 11449878 w 11463130"/>
              <a:gd name="connsiteY30" fmla="*/ 2279374 h 5658679"/>
              <a:gd name="connsiteX31" fmla="*/ 11463130 w 11463130"/>
              <a:gd name="connsiteY31" fmla="*/ 3816626 h 5658679"/>
              <a:gd name="connsiteX32" fmla="*/ 11463130 w 11463130"/>
              <a:gd name="connsiteY32" fmla="*/ 5446644 h 5658679"/>
              <a:gd name="connsiteX33" fmla="*/ 11410122 w 11463130"/>
              <a:gd name="connsiteY33" fmla="*/ 5459896 h 5658679"/>
              <a:gd name="connsiteX34" fmla="*/ 10760765 w 11463130"/>
              <a:gd name="connsiteY34" fmla="*/ 5486400 h 5658679"/>
              <a:gd name="connsiteX35" fmla="*/ 10482470 w 11463130"/>
              <a:gd name="connsiteY35" fmla="*/ 5526157 h 5658679"/>
              <a:gd name="connsiteX36" fmla="*/ 10442713 w 11463130"/>
              <a:gd name="connsiteY36" fmla="*/ 5539409 h 5658679"/>
              <a:gd name="connsiteX37" fmla="*/ 10217426 w 11463130"/>
              <a:gd name="connsiteY37" fmla="*/ 5552661 h 5658679"/>
              <a:gd name="connsiteX38" fmla="*/ 9886122 w 11463130"/>
              <a:gd name="connsiteY38" fmla="*/ 5579166 h 5658679"/>
              <a:gd name="connsiteX39" fmla="*/ 9607826 w 11463130"/>
              <a:gd name="connsiteY39" fmla="*/ 5592418 h 5658679"/>
              <a:gd name="connsiteX40" fmla="*/ 9263270 w 11463130"/>
              <a:gd name="connsiteY40" fmla="*/ 5618922 h 5658679"/>
              <a:gd name="connsiteX41" fmla="*/ 9077739 w 11463130"/>
              <a:gd name="connsiteY41" fmla="*/ 5632174 h 5658679"/>
              <a:gd name="connsiteX42" fmla="*/ 8216348 w 11463130"/>
              <a:gd name="connsiteY42" fmla="*/ 5658679 h 5658679"/>
              <a:gd name="connsiteX43" fmla="*/ 7381461 w 11463130"/>
              <a:gd name="connsiteY43" fmla="*/ 5645426 h 5658679"/>
              <a:gd name="connsiteX44" fmla="*/ 5300870 w 11463130"/>
              <a:gd name="connsiteY44" fmla="*/ 5658679 h 5658679"/>
              <a:gd name="connsiteX45" fmla="*/ 3326296 w 11463130"/>
              <a:gd name="connsiteY45" fmla="*/ 5605670 h 5658679"/>
              <a:gd name="connsiteX46" fmla="*/ 0 w 11463130"/>
              <a:gd name="connsiteY46" fmla="*/ 5459896 h 5658679"/>
              <a:gd name="connsiteX47" fmla="*/ 26504 w 11463130"/>
              <a:gd name="connsiteY47" fmla="*/ 622852 h 5658679"/>
              <a:gd name="connsiteX48" fmla="*/ 26504 w 11463130"/>
              <a:gd name="connsiteY48" fmla="*/ 79513 h 5658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463130" h="5658679">
                <a:moveTo>
                  <a:pt x="26504" y="79513"/>
                </a:moveTo>
                <a:lnTo>
                  <a:pt x="26504" y="79513"/>
                </a:lnTo>
                <a:cubicBezTo>
                  <a:pt x="36716" y="75684"/>
                  <a:pt x="137016" y="36580"/>
                  <a:pt x="172278" y="26505"/>
                </a:cubicBezTo>
                <a:cubicBezTo>
                  <a:pt x="189791" y="21501"/>
                  <a:pt x="207164" y="15064"/>
                  <a:pt x="225287" y="13252"/>
                </a:cubicBezTo>
                <a:cubicBezTo>
                  <a:pt x="295752" y="6205"/>
                  <a:pt x="366644" y="4417"/>
                  <a:pt x="437322" y="0"/>
                </a:cubicBezTo>
                <a:cubicBezTo>
                  <a:pt x="847496" y="20508"/>
                  <a:pt x="561098" y="2584"/>
                  <a:pt x="848139" y="26505"/>
                </a:cubicBezTo>
                <a:cubicBezTo>
                  <a:pt x="1016159" y="40507"/>
                  <a:pt x="1000507" y="36072"/>
                  <a:pt x="1152939" y="53009"/>
                </a:cubicBezTo>
                <a:cubicBezTo>
                  <a:pt x="1188336" y="56942"/>
                  <a:pt x="1223757" y="60846"/>
                  <a:pt x="1258957" y="66261"/>
                </a:cubicBezTo>
                <a:cubicBezTo>
                  <a:pt x="1281219" y="69686"/>
                  <a:pt x="1303056" y="75484"/>
                  <a:pt x="1325217" y="79513"/>
                </a:cubicBezTo>
                <a:cubicBezTo>
                  <a:pt x="1351654" y="84320"/>
                  <a:pt x="1378293" y="87959"/>
                  <a:pt x="1404730" y="92766"/>
                </a:cubicBezTo>
                <a:cubicBezTo>
                  <a:pt x="1426891" y="96795"/>
                  <a:pt x="1448664" y="103041"/>
                  <a:pt x="1470991" y="106018"/>
                </a:cubicBezTo>
                <a:cubicBezTo>
                  <a:pt x="1514996" y="111885"/>
                  <a:pt x="1559508" y="113403"/>
                  <a:pt x="1603513" y="119270"/>
                </a:cubicBezTo>
                <a:cubicBezTo>
                  <a:pt x="1625840" y="122247"/>
                  <a:pt x="1647476" y="129337"/>
                  <a:pt x="1669774" y="132522"/>
                </a:cubicBezTo>
                <a:cubicBezTo>
                  <a:pt x="1709373" y="138179"/>
                  <a:pt x="1749287" y="141357"/>
                  <a:pt x="1789044" y="145774"/>
                </a:cubicBezTo>
                <a:cubicBezTo>
                  <a:pt x="2573562" y="133516"/>
                  <a:pt x="2635410" y="123173"/>
                  <a:pt x="3392557" y="145774"/>
                </a:cubicBezTo>
                <a:cubicBezTo>
                  <a:pt x="3436931" y="147099"/>
                  <a:pt x="3480815" y="155621"/>
                  <a:pt x="3525078" y="159026"/>
                </a:cubicBezTo>
                <a:cubicBezTo>
                  <a:pt x="3595686" y="164458"/>
                  <a:pt x="3666435" y="167861"/>
                  <a:pt x="3737113" y="172279"/>
                </a:cubicBezTo>
                <a:lnTo>
                  <a:pt x="4784035" y="159026"/>
                </a:lnTo>
                <a:cubicBezTo>
                  <a:pt x="4996089" y="155686"/>
                  <a:pt x="5208058" y="145774"/>
                  <a:pt x="5420139" y="145774"/>
                </a:cubicBezTo>
                <a:cubicBezTo>
                  <a:pt x="5676386" y="145774"/>
                  <a:pt x="5932556" y="154609"/>
                  <a:pt x="6188765" y="159026"/>
                </a:cubicBezTo>
                <a:lnTo>
                  <a:pt x="7063409" y="145774"/>
                </a:lnTo>
                <a:cubicBezTo>
                  <a:pt x="7266104" y="141167"/>
                  <a:pt x="7344629" y="133316"/>
                  <a:pt x="7527235" y="119270"/>
                </a:cubicBezTo>
                <a:lnTo>
                  <a:pt x="8468139" y="132522"/>
                </a:lnTo>
                <a:cubicBezTo>
                  <a:pt x="8694881" y="137505"/>
                  <a:pt x="8707378" y="146246"/>
                  <a:pt x="8905461" y="159026"/>
                </a:cubicBezTo>
                <a:cubicBezTo>
                  <a:pt x="9514359" y="198311"/>
                  <a:pt x="8695246" y="137760"/>
                  <a:pt x="9488557" y="198783"/>
                </a:cubicBezTo>
                <a:lnTo>
                  <a:pt x="9660835" y="212035"/>
                </a:lnTo>
                <a:cubicBezTo>
                  <a:pt x="9812343" y="242336"/>
                  <a:pt x="9710466" y="225335"/>
                  <a:pt x="9992139" y="238539"/>
                </a:cubicBezTo>
                <a:cubicBezTo>
                  <a:pt x="10186492" y="247649"/>
                  <a:pt x="10381242" y="250122"/>
                  <a:pt x="10575235" y="265044"/>
                </a:cubicBezTo>
                <a:cubicBezTo>
                  <a:pt x="10760726" y="279312"/>
                  <a:pt x="10689917" y="278296"/>
                  <a:pt x="10787270" y="278296"/>
                </a:cubicBezTo>
                <a:lnTo>
                  <a:pt x="11317357" y="344557"/>
                </a:lnTo>
                <a:lnTo>
                  <a:pt x="11449878" y="2279374"/>
                </a:lnTo>
                <a:lnTo>
                  <a:pt x="11463130" y="3816626"/>
                </a:lnTo>
                <a:lnTo>
                  <a:pt x="11463130" y="5446644"/>
                </a:lnTo>
                <a:lnTo>
                  <a:pt x="11410122" y="5459896"/>
                </a:lnTo>
                <a:cubicBezTo>
                  <a:pt x="11137041" y="5467928"/>
                  <a:pt x="11001688" y="5466323"/>
                  <a:pt x="10760765" y="5486400"/>
                </a:cubicBezTo>
                <a:cubicBezTo>
                  <a:pt x="10705761" y="5490984"/>
                  <a:pt x="10522860" y="5512694"/>
                  <a:pt x="10482470" y="5526157"/>
                </a:cubicBezTo>
                <a:cubicBezTo>
                  <a:pt x="10469218" y="5530574"/>
                  <a:pt x="10456613" y="5538019"/>
                  <a:pt x="10442713" y="5539409"/>
                </a:cubicBezTo>
                <a:cubicBezTo>
                  <a:pt x="10367861" y="5546894"/>
                  <a:pt x="10292460" y="5547301"/>
                  <a:pt x="10217426" y="5552661"/>
                </a:cubicBezTo>
                <a:cubicBezTo>
                  <a:pt x="9911255" y="5574530"/>
                  <a:pt x="10245678" y="5558619"/>
                  <a:pt x="9886122" y="5579166"/>
                </a:cubicBezTo>
                <a:lnTo>
                  <a:pt x="9607826" y="5592418"/>
                </a:lnTo>
                <a:cubicBezTo>
                  <a:pt x="9492869" y="5599756"/>
                  <a:pt x="9378139" y="5610307"/>
                  <a:pt x="9263270" y="5618922"/>
                </a:cubicBezTo>
                <a:cubicBezTo>
                  <a:pt x="9201442" y="5623559"/>
                  <a:pt x="9139670" y="5629225"/>
                  <a:pt x="9077739" y="5632174"/>
                </a:cubicBezTo>
                <a:cubicBezTo>
                  <a:pt x="8605249" y="5654673"/>
                  <a:pt x="8892290" y="5643316"/>
                  <a:pt x="8216348" y="5658679"/>
                </a:cubicBezTo>
                <a:cubicBezTo>
                  <a:pt x="7558180" y="5643372"/>
                  <a:pt x="7836503" y="5645426"/>
                  <a:pt x="7381461" y="5645426"/>
                </a:cubicBezTo>
                <a:lnTo>
                  <a:pt x="5300870" y="5658679"/>
                </a:lnTo>
                <a:lnTo>
                  <a:pt x="3326296" y="5605670"/>
                </a:lnTo>
                <a:lnTo>
                  <a:pt x="0" y="5459896"/>
                </a:lnTo>
                <a:lnTo>
                  <a:pt x="26504" y="622852"/>
                </a:lnTo>
                <a:lnTo>
                  <a:pt x="26504" y="79513"/>
                </a:lnTo>
                <a:close/>
              </a:path>
            </a:pathLst>
          </a:custGeom>
          <a:solidFill>
            <a:srgbClr val="F5D0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Freeform 49">
            <a:extLst>
              <a:ext uri="{FF2B5EF4-FFF2-40B4-BE49-F238E27FC236}">
                <a16:creationId xmlns:a16="http://schemas.microsoft.com/office/drawing/2014/main" id="{CF9CCD8C-263C-1815-6B4D-7C1CD7296787}"/>
              </a:ext>
            </a:extLst>
          </p:cNvPr>
          <p:cNvSpPr/>
          <p:nvPr/>
        </p:nvSpPr>
        <p:spPr>
          <a:xfrm rot="10800000">
            <a:off x="739473" y="1622179"/>
            <a:ext cx="6524647" cy="465910"/>
          </a:xfrm>
          <a:custGeom>
            <a:avLst/>
            <a:gdLst>
              <a:gd name="connsiteX0" fmla="*/ 30145 w 1004835"/>
              <a:gd name="connsiteY0" fmla="*/ 60380 h 417925"/>
              <a:gd name="connsiteX1" fmla="*/ 30145 w 1004835"/>
              <a:gd name="connsiteY1" fmla="*/ 60380 h 417925"/>
              <a:gd name="connsiteX2" fmla="*/ 5024 w 1004835"/>
              <a:gd name="connsiteY2" fmla="*/ 130718 h 417925"/>
              <a:gd name="connsiteX3" fmla="*/ 0 w 1004835"/>
              <a:gd name="connsiteY3" fmla="*/ 150815 h 417925"/>
              <a:gd name="connsiteX4" fmla="*/ 5024 w 1004835"/>
              <a:gd name="connsiteY4" fmla="*/ 366855 h 417925"/>
              <a:gd name="connsiteX5" fmla="*/ 20097 w 1004835"/>
              <a:gd name="connsiteY5" fmla="*/ 397000 h 417925"/>
              <a:gd name="connsiteX6" fmla="*/ 35169 w 1004835"/>
              <a:gd name="connsiteY6" fmla="*/ 407048 h 417925"/>
              <a:gd name="connsiteX7" fmla="*/ 45218 w 1004835"/>
              <a:gd name="connsiteY7" fmla="*/ 417096 h 417925"/>
              <a:gd name="connsiteX8" fmla="*/ 60290 w 1004835"/>
              <a:gd name="connsiteY8" fmla="*/ 417096 h 417925"/>
              <a:gd name="connsiteX9" fmla="*/ 944545 w 1004835"/>
              <a:gd name="connsiteY9" fmla="*/ 412072 h 417925"/>
              <a:gd name="connsiteX10" fmla="*/ 969666 w 1004835"/>
              <a:gd name="connsiteY10" fmla="*/ 376903 h 417925"/>
              <a:gd name="connsiteX11" fmla="*/ 974690 w 1004835"/>
              <a:gd name="connsiteY11" fmla="*/ 361831 h 417925"/>
              <a:gd name="connsiteX12" fmla="*/ 984739 w 1004835"/>
              <a:gd name="connsiteY12" fmla="*/ 346758 h 417925"/>
              <a:gd name="connsiteX13" fmla="*/ 989763 w 1004835"/>
              <a:gd name="connsiteY13" fmla="*/ 331686 h 417925"/>
              <a:gd name="connsiteX14" fmla="*/ 999811 w 1004835"/>
              <a:gd name="connsiteY14" fmla="*/ 316613 h 417925"/>
              <a:gd name="connsiteX15" fmla="*/ 1004835 w 1004835"/>
              <a:gd name="connsiteY15" fmla="*/ 291492 h 417925"/>
              <a:gd name="connsiteX16" fmla="*/ 999811 w 1004835"/>
              <a:gd name="connsiteY16" fmla="*/ 115646 h 417925"/>
              <a:gd name="connsiteX17" fmla="*/ 994787 w 1004835"/>
              <a:gd name="connsiteY17" fmla="*/ 85501 h 417925"/>
              <a:gd name="connsiteX18" fmla="*/ 984739 w 1004835"/>
              <a:gd name="connsiteY18" fmla="*/ 50332 h 417925"/>
              <a:gd name="connsiteX19" fmla="*/ 974690 w 1004835"/>
              <a:gd name="connsiteY19" fmla="*/ 35259 h 417925"/>
              <a:gd name="connsiteX20" fmla="*/ 944545 w 1004835"/>
              <a:gd name="connsiteY20" fmla="*/ 10138 h 417925"/>
              <a:gd name="connsiteX21" fmla="*/ 929473 w 1004835"/>
              <a:gd name="connsiteY21" fmla="*/ 5114 h 417925"/>
              <a:gd name="connsiteX22" fmla="*/ 869183 w 1004835"/>
              <a:gd name="connsiteY22" fmla="*/ 90 h 417925"/>
              <a:gd name="connsiteX23" fmla="*/ 70339 w 1004835"/>
              <a:gd name="connsiteY23" fmla="*/ 15162 h 417925"/>
              <a:gd name="connsiteX24" fmla="*/ 30145 w 1004835"/>
              <a:gd name="connsiteY24" fmla="*/ 60380 h 41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4835" h="417925">
                <a:moveTo>
                  <a:pt x="30145" y="60380"/>
                </a:moveTo>
                <a:lnTo>
                  <a:pt x="30145" y="60380"/>
                </a:lnTo>
                <a:cubicBezTo>
                  <a:pt x="26125" y="71102"/>
                  <a:pt x="8664" y="116156"/>
                  <a:pt x="5024" y="130718"/>
                </a:cubicBezTo>
                <a:lnTo>
                  <a:pt x="0" y="150815"/>
                </a:lnTo>
                <a:cubicBezTo>
                  <a:pt x="1675" y="222828"/>
                  <a:pt x="1895" y="294890"/>
                  <a:pt x="5024" y="366855"/>
                </a:cubicBezTo>
                <a:cubicBezTo>
                  <a:pt x="5395" y="375400"/>
                  <a:pt x="14593" y="391496"/>
                  <a:pt x="20097" y="397000"/>
                </a:cubicBezTo>
                <a:cubicBezTo>
                  <a:pt x="24367" y="401270"/>
                  <a:pt x="30454" y="403276"/>
                  <a:pt x="35169" y="407048"/>
                </a:cubicBezTo>
                <a:cubicBezTo>
                  <a:pt x="38868" y="410007"/>
                  <a:pt x="40820" y="415337"/>
                  <a:pt x="45218" y="417096"/>
                </a:cubicBezTo>
                <a:cubicBezTo>
                  <a:pt x="49883" y="418962"/>
                  <a:pt x="55266" y="417096"/>
                  <a:pt x="60290" y="417096"/>
                </a:cubicBezTo>
                <a:lnTo>
                  <a:pt x="944545" y="412072"/>
                </a:lnTo>
                <a:cubicBezTo>
                  <a:pt x="952919" y="400349"/>
                  <a:pt x="962254" y="389256"/>
                  <a:pt x="969666" y="376903"/>
                </a:cubicBezTo>
                <a:cubicBezTo>
                  <a:pt x="972391" y="372362"/>
                  <a:pt x="972322" y="366568"/>
                  <a:pt x="974690" y="361831"/>
                </a:cubicBezTo>
                <a:cubicBezTo>
                  <a:pt x="977391" y="356430"/>
                  <a:pt x="981389" y="351782"/>
                  <a:pt x="984739" y="346758"/>
                </a:cubicBezTo>
                <a:cubicBezTo>
                  <a:pt x="986414" y="341734"/>
                  <a:pt x="987395" y="336423"/>
                  <a:pt x="989763" y="331686"/>
                </a:cubicBezTo>
                <a:cubicBezTo>
                  <a:pt x="992463" y="326285"/>
                  <a:pt x="997691" y="322267"/>
                  <a:pt x="999811" y="316613"/>
                </a:cubicBezTo>
                <a:cubicBezTo>
                  <a:pt x="1002809" y="308617"/>
                  <a:pt x="1003160" y="299866"/>
                  <a:pt x="1004835" y="291492"/>
                </a:cubicBezTo>
                <a:cubicBezTo>
                  <a:pt x="1003160" y="232877"/>
                  <a:pt x="1002668" y="174216"/>
                  <a:pt x="999811" y="115646"/>
                </a:cubicBezTo>
                <a:cubicBezTo>
                  <a:pt x="999315" y="105471"/>
                  <a:pt x="996785" y="95490"/>
                  <a:pt x="994787" y="85501"/>
                </a:cubicBezTo>
                <a:cubicBezTo>
                  <a:pt x="993714" y="80135"/>
                  <a:pt x="987932" y="56717"/>
                  <a:pt x="984739" y="50332"/>
                </a:cubicBezTo>
                <a:cubicBezTo>
                  <a:pt x="982038" y="44931"/>
                  <a:pt x="978556" y="39898"/>
                  <a:pt x="974690" y="35259"/>
                </a:cubicBezTo>
                <a:cubicBezTo>
                  <a:pt x="966753" y="25735"/>
                  <a:pt x="955836" y="15784"/>
                  <a:pt x="944545" y="10138"/>
                </a:cubicBezTo>
                <a:cubicBezTo>
                  <a:pt x="939808" y="7770"/>
                  <a:pt x="934666" y="6153"/>
                  <a:pt x="929473" y="5114"/>
                </a:cubicBezTo>
                <a:cubicBezTo>
                  <a:pt x="898431" y="-1094"/>
                  <a:pt x="897365" y="90"/>
                  <a:pt x="869183" y="90"/>
                </a:cubicBezTo>
                <a:lnTo>
                  <a:pt x="70339" y="15162"/>
                </a:lnTo>
                <a:lnTo>
                  <a:pt x="30145" y="60380"/>
                </a:lnTo>
                <a:close/>
              </a:path>
            </a:pathLst>
          </a:custGeom>
          <a:solidFill>
            <a:srgbClr val="F5D0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83B6DC1-B441-54EF-E7A1-B84E18CF7B02}"/>
              </a:ext>
            </a:extLst>
          </p:cNvPr>
          <p:cNvSpPr txBox="1"/>
          <p:nvPr/>
        </p:nvSpPr>
        <p:spPr>
          <a:xfrm>
            <a:off x="855097" y="1675360"/>
            <a:ext cx="6409023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ts val="222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lang="fr-CA" b="1">
                <a:solidFill>
                  <a:prstClr val="black"/>
                </a:solidFill>
                <a:latin typeface="Raleway" panose="020B0503030101060003" pitchFamily="34" charset="77"/>
              </a:rPr>
              <a:t>Période de diffusion : 1</a:t>
            </a:r>
            <a:r>
              <a:rPr lang="fr-CA" b="1" baseline="30000">
                <a:solidFill>
                  <a:prstClr val="black"/>
                </a:solidFill>
                <a:latin typeface="Raleway" panose="020B0503030101060003" pitchFamily="34" charset="77"/>
              </a:rPr>
              <a:t>er</a:t>
            </a:r>
            <a:r>
              <a:rPr lang="fr-CA" b="1">
                <a:solidFill>
                  <a:prstClr val="black"/>
                </a:solidFill>
                <a:latin typeface="Raleway" panose="020B0503030101060003" pitchFamily="34" charset="77"/>
              </a:rPr>
              <a:t> octobre au 1</a:t>
            </a:r>
            <a:r>
              <a:rPr lang="fr-CA" b="1" baseline="30000">
                <a:solidFill>
                  <a:prstClr val="black"/>
                </a:solidFill>
                <a:latin typeface="Raleway" panose="020B0503030101060003" pitchFamily="34" charset="77"/>
              </a:rPr>
              <a:t>er</a:t>
            </a:r>
            <a:r>
              <a:rPr lang="fr-CA" b="1">
                <a:solidFill>
                  <a:prstClr val="black"/>
                </a:solidFill>
                <a:latin typeface="Raleway" panose="020B0503030101060003" pitchFamily="34" charset="77"/>
              </a:rPr>
              <a:t> novembre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626E165-20DE-6489-49EC-E6D2C3270799}"/>
              </a:ext>
            </a:extLst>
          </p:cNvPr>
          <p:cNvSpPr txBox="1"/>
          <p:nvPr/>
        </p:nvSpPr>
        <p:spPr>
          <a:xfrm>
            <a:off x="8069823" y="3926088"/>
            <a:ext cx="3401333" cy="372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60"/>
              </a:lnSpc>
              <a:spcBef>
                <a:spcPts val="400"/>
              </a:spcBef>
              <a:spcAft>
                <a:spcPts val="400"/>
              </a:spcAft>
              <a:buClr>
                <a:srgbClr val="A496A6"/>
              </a:buClr>
            </a:pPr>
            <a:r>
              <a:rPr lang="fr-CA" sz="1600" b="1">
                <a:latin typeface="Raleway" panose="020B0003030101060003" pitchFamily="34" charset="0"/>
              </a:rPr>
              <a:t>À garder en tête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6A85866-7308-1A51-BA41-DBE9EAA1446B}"/>
              </a:ext>
            </a:extLst>
          </p:cNvPr>
          <p:cNvSpPr txBox="1"/>
          <p:nvPr/>
        </p:nvSpPr>
        <p:spPr>
          <a:xfrm>
            <a:off x="8127831" y="4412779"/>
            <a:ext cx="3401333" cy="118686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ts val="2360"/>
              </a:lnSpc>
              <a:spcBef>
                <a:spcPts val="400"/>
              </a:spcBef>
              <a:spcAft>
                <a:spcPts val="400"/>
              </a:spcAft>
              <a:buClr>
                <a:srgbClr val="A496A6"/>
              </a:buClr>
            </a:pPr>
            <a:r>
              <a:rPr lang="fr-CA" sz="1400">
                <a:latin typeface="Raleway" panose="020B0003030101060003" pitchFamily="34" charset="0"/>
              </a:rPr>
              <a:t>Identifier l’Observatoire des tout-petits</a:t>
            </a:r>
          </a:p>
          <a:p>
            <a:pPr>
              <a:lnSpc>
                <a:spcPts val="2360"/>
              </a:lnSpc>
              <a:spcBef>
                <a:spcPts val="400"/>
              </a:spcBef>
              <a:spcAft>
                <a:spcPts val="400"/>
              </a:spcAft>
              <a:buClr>
                <a:srgbClr val="A496A6"/>
              </a:buClr>
            </a:pPr>
            <a:r>
              <a:rPr lang="fr-CA" sz="1400" b="1">
                <a:latin typeface="Raleway" panose="020B0003030101060003" pitchFamily="34" charset="0"/>
              </a:rPr>
              <a:t>@Observatoire des tout-petits</a:t>
            </a:r>
          </a:p>
          <a:p>
            <a:pPr>
              <a:lnSpc>
                <a:spcPts val="2360"/>
              </a:lnSpc>
              <a:spcBef>
                <a:spcPts val="400"/>
              </a:spcBef>
              <a:spcAft>
                <a:spcPts val="400"/>
              </a:spcAft>
              <a:buClr>
                <a:srgbClr val="A496A6"/>
              </a:buClr>
            </a:pPr>
            <a:r>
              <a:rPr lang="fr-CA" sz="1400" b="1">
                <a:latin typeface="Raleway" panose="020B0003030101060003" pitchFamily="34" charset="0"/>
              </a:rPr>
              <a:t>@tout_petits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E31CAED-FE1B-1BB1-3477-DD614B5562F7}"/>
              </a:ext>
            </a:extLst>
          </p:cNvPr>
          <p:cNvSpPr txBox="1"/>
          <p:nvPr/>
        </p:nvSpPr>
        <p:spPr>
          <a:xfrm>
            <a:off x="1435621" y="3789785"/>
            <a:ext cx="558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>
                <a:solidFill>
                  <a:srgbClr val="203B47"/>
                </a:solidFill>
                <a:latin typeface="Raleway" panose="020B0503030101060003" pitchFamily="34" charset="0"/>
              </a:rPr>
              <a:t>1 octobre : </a:t>
            </a:r>
            <a:r>
              <a:rPr lang="fr-CA" sz="1600">
                <a:latin typeface="Raleway" panose="020B0503030101060003" pitchFamily="34" charset="0"/>
              </a:rPr>
              <a:t>dévoilement des résultats du sondage</a:t>
            </a:r>
          </a:p>
          <a:p>
            <a:endParaRPr lang="fr-CA" sz="1600">
              <a:latin typeface="Raleway" panose="020B0503030101060003" pitchFamily="34" charset="0"/>
            </a:endParaRPr>
          </a:p>
          <a:p>
            <a:r>
              <a:rPr lang="fr-CA" sz="1600" b="1">
                <a:solidFill>
                  <a:srgbClr val="203B47"/>
                </a:solidFill>
                <a:latin typeface="Raleway" panose="020B0503030101060003" pitchFamily="34" charset="0"/>
              </a:rPr>
              <a:t>9 octobre : </a:t>
            </a:r>
            <a:r>
              <a:rPr lang="fr-CA" sz="1600">
                <a:latin typeface="Raleway" panose="020B0503030101060003" pitchFamily="34" charset="0"/>
              </a:rPr>
              <a:t>animation sur l’influence des municipalités sur le développement des tout-petits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C99AD98-650B-E198-108F-0317F1FD406C}"/>
              </a:ext>
            </a:extLst>
          </p:cNvPr>
          <p:cNvSpPr txBox="1"/>
          <p:nvPr/>
        </p:nvSpPr>
        <p:spPr>
          <a:xfrm>
            <a:off x="1003443" y="2505860"/>
            <a:ext cx="63286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>
                <a:latin typeface="Raleway" panose="020B0503030101060003" pitchFamily="34" charset="0"/>
              </a:rPr>
              <a:t>Voici deux </a:t>
            </a:r>
            <a:r>
              <a:rPr lang="fr-CA" sz="1600" b="1">
                <a:latin typeface="Raleway" panose="020B0503030101060003" pitchFamily="34" charset="0"/>
              </a:rPr>
              <a:t>publications phares à venir </a:t>
            </a:r>
            <a:r>
              <a:rPr lang="fr-CA" sz="1600">
                <a:latin typeface="Raleway" panose="020B0503030101060003" pitchFamily="34" charset="0"/>
              </a:rPr>
              <a:t>sur nos plateformes (Facebook, Instagram, LinkedIn et </a:t>
            </a:r>
            <a:r>
              <a:rPr lang="fr-CA" sz="1600" err="1">
                <a:latin typeface="Raleway" panose="020B0503030101060003" pitchFamily="34" charset="0"/>
              </a:rPr>
              <a:t>Youtube</a:t>
            </a:r>
            <a:r>
              <a:rPr lang="fr-CA" sz="1600">
                <a:latin typeface="Raleway" panose="020B0503030101060003" pitchFamily="34" charset="0"/>
              </a:rPr>
              <a:t>).</a:t>
            </a:r>
          </a:p>
          <a:p>
            <a:endParaRPr lang="fr-CA" sz="1600">
              <a:latin typeface="Raleway" panose="020B0503030101060003" pitchFamily="34" charset="0"/>
            </a:endParaRPr>
          </a:p>
          <a:p>
            <a:r>
              <a:rPr lang="fr-CA" sz="1600">
                <a:latin typeface="Raleway" panose="020B0503030101060003" pitchFamily="34" charset="0"/>
              </a:rPr>
              <a:t>Nous vous invitons à les relayer.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A715348-99FF-8611-6623-940D6063F751}"/>
              </a:ext>
            </a:extLst>
          </p:cNvPr>
          <p:cNvSpPr txBox="1"/>
          <p:nvPr/>
        </p:nvSpPr>
        <p:spPr>
          <a:xfrm>
            <a:off x="1062691" y="4928486"/>
            <a:ext cx="6328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>
                <a:latin typeface="Raleway" panose="020B0503030101060003" pitchFamily="34" charset="0"/>
              </a:rPr>
              <a:t>D’autres contenus seront diffusés tout au long du mois d’octobre, notamment dans le cadre de la Semaine des bibliothèques publiques. Restez à l’affût !</a:t>
            </a:r>
          </a:p>
        </p:txBody>
      </p:sp>
    </p:spTree>
    <p:extLst>
      <p:ext uri="{BB962C8B-B14F-4D97-AF65-F5344CB8AC3E}">
        <p14:creationId xmlns:p14="http://schemas.microsoft.com/office/powerpoint/2010/main" val="57312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B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F91263-44F9-7B24-0642-F297AE2D5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D858A27-AD25-C936-13DD-79D3B891C310}"/>
              </a:ext>
            </a:extLst>
          </p:cNvPr>
          <p:cNvSpPr txBox="1"/>
          <p:nvPr/>
        </p:nvSpPr>
        <p:spPr>
          <a:xfrm>
            <a:off x="3215499" y="2505670"/>
            <a:ext cx="5761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>
                <a:solidFill>
                  <a:schemeClr val="accent1">
                    <a:lumMod val="20000"/>
                    <a:lumOff val="80000"/>
                  </a:schemeClr>
                </a:solidFill>
                <a:latin typeface="Raleway" pitchFamily="2" charset="0"/>
              </a:rPr>
              <a:t>MESSAGES CLÉS</a:t>
            </a:r>
            <a:endParaRPr lang="fr-CA" sz="5400" b="1">
              <a:solidFill>
                <a:schemeClr val="accent1">
                  <a:lumMod val="20000"/>
                  <a:lumOff val="80000"/>
                </a:schemeClr>
              </a:solidFill>
              <a:latin typeface="Raleway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65596E9-8B46-0D65-FF07-21993CCBFB07}"/>
              </a:ext>
            </a:extLst>
          </p:cNvPr>
          <p:cNvSpPr txBox="1"/>
          <p:nvPr/>
        </p:nvSpPr>
        <p:spPr>
          <a:xfrm>
            <a:off x="3215499" y="3407878"/>
            <a:ext cx="5761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chemeClr val="bg1"/>
                </a:solidFill>
                <a:latin typeface="Raleway" pitchFamily="2" charset="0"/>
              </a:rPr>
              <a:t>Pour vous inspirer</a:t>
            </a:r>
            <a:endParaRPr lang="fr-CA" sz="2800" b="1">
              <a:solidFill>
                <a:schemeClr val="bg1"/>
              </a:solidFill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266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E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29041B-8EFD-153E-ED39-0141368CA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598EED-A4F3-E273-687F-F0E94A7E87DC}"/>
              </a:ext>
            </a:extLst>
          </p:cNvPr>
          <p:cNvSpPr/>
          <p:nvPr/>
        </p:nvSpPr>
        <p:spPr>
          <a:xfrm>
            <a:off x="235789" y="241540"/>
            <a:ext cx="11720422" cy="63921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3EB0A2-3E2E-1943-0F1B-9BC8DC1D3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9530"/>
            <a:ext cx="10972800" cy="391982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CA" sz="2000" b="1">
                <a:solidFill>
                  <a:srgbClr val="203B47"/>
                </a:solidFill>
                <a:latin typeface="Raleway" pitchFamily="2" charset="0"/>
              </a:rPr>
              <a:t>Globalement, les parents reconnaissent le travail de leur municipalité en matière de petite enfance, et ce, quelle que soit la taille de celle-ci.</a:t>
            </a:r>
          </a:p>
          <a:p>
            <a:pPr marL="0" indent="0">
              <a:lnSpc>
                <a:spcPct val="120000"/>
              </a:lnSpc>
              <a:buNone/>
            </a:pPr>
            <a:endParaRPr lang="fr-CA" sz="1800">
              <a:latin typeface="Raleway" pitchFamily="2" charset="0"/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A" sz="1800" b="1">
                <a:solidFill>
                  <a:srgbClr val="C00000"/>
                </a:solidFill>
                <a:latin typeface="Raleway" pitchFamily="2" charset="0"/>
              </a:rPr>
              <a:t>Plus de 8 parents sur 10</a:t>
            </a:r>
            <a:r>
              <a:rPr lang="fr-CA" sz="1800">
                <a:solidFill>
                  <a:srgbClr val="C00000"/>
                </a:solidFill>
                <a:latin typeface="Raleway" pitchFamily="2" charset="0"/>
              </a:rPr>
              <a:t> </a:t>
            </a:r>
            <a:r>
              <a:rPr lang="fr-CA" sz="1800">
                <a:latin typeface="Raleway" pitchFamily="2" charset="0"/>
              </a:rPr>
              <a:t>(84 %) sont satisfaits des efforts mis pour favoriser l’accès aux </a:t>
            </a:r>
            <a:r>
              <a:rPr lang="fr-CA" sz="1800" b="1">
                <a:solidFill>
                  <a:srgbClr val="C00000"/>
                </a:solidFill>
                <a:latin typeface="Raleway" pitchFamily="2" charset="0"/>
              </a:rPr>
              <a:t>bibliothèques</a:t>
            </a:r>
            <a:r>
              <a:rPr lang="fr-CA" sz="1800">
                <a:latin typeface="Raleway" pitchFamily="2" charset="0"/>
              </a:rPr>
              <a:t> publiques.</a:t>
            </a:r>
            <a:r>
              <a:rPr lang="fr-CA" sz="1800">
                <a:solidFill>
                  <a:srgbClr val="C00000"/>
                </a:solidFill>
                <a:latin typeface="Raleway" pitchFamily="2" charset="0"/>
              </a:rPr>
              <a:t> 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A" sz="1800" b="1">
                <a:solidFill>
                  <a:srgbClr val="C00000"/>
                </a:solidFill>
                <a:latin typeface="Raleway" pitchFamily="2" charset="0"/>
              </a:rPr>
              <a:t>Trois parents sur quatre </a:t>
            </a:r>
            <a:r>
              <a:rPr lang="fr-CA" sz="1800">
                <a:latin typeface="Raleway" pitchFamily="2" charset="0"/>
              </a:rPr>
              <a:t>(76 %) apprécient aussi le travail fait en ce qui concerne l’accès aux </a:t>
            </a:r>
            <a:r>
              <a:rPr lang="fr-CA" sz="1800" b="1">
                <a:solidFill>
                  <a:srgbClr val="C00000"/>
                </a:solidFill>
                <a:latin typeface="Raleway" pitchFamily="2" charset="0"/>
              </a:rPr>
              <a:t>lieux publics </a:t>
            </a:r>
            <a:r>
              <a:rPr lang="fr-CA" sz="1800">
                <a:latin typeface="Raleway" pitchFamily="2" charset="0"/>
              </a:rPr>
              <a:t>et aux </a:t>
            </a:r>
            <a:r>
              <a:rPr lang="fr-CA" sz="1800" b="1">
                <a:solidFill>
                  <a:srgbClr val="C00000"/>
                </a:solidFill>
                <a:latin typeface="Raleway" pitchFamily="2" charset="0"/>
              </a:rPr>
              <a:t>parcs</a:t>
            </a:r>
            <a:r>
              <a:rPr lang="fr-CA" sz="1800">
                <a:latin typeface="Raleway" pitchFamily="2" charset="0"/>
              </a:rPr>
              <a:t> qui sont sécuritaires et adaptés aux enfants de 0 à 5 ans.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A" sz="1800" b="1">
                <a:solidFill>
                  <a:srgbClr val="C00000"/>
                </a:solidFill>
                <a:latin typeface="Raleway" pitchFamily="2" charset="0"/>
              </a:rPr>
              <a:t>Près de 7 parents sur 10 </a:t>
            </a:r>
            <a:r>
              <a:rPr lang="fr-CA" sz="1800">
                <a:latin typeface="Raleway" pitchFamily="2" charset="0"/>
              </a:rPr>
              <a:t>(67 %) sont satisfaits des efforts mis pour favoriser l’</a:t>
            </a:r>
            <a:r>
              <a:rPr lang="fr-CA" sz="1800" b="1">
                <a:solidFill>
                  <a:srgbClr val="C00000"/>
                </a:solidFill>
                <a:latin typeface="Raleway" pitchFamily="2" charset="0"/>
              </a:rPr>
              <a:t>accessibilité</a:t>
            </a:r>
            <a:r>
              <a:rPr lang="fr-CA" sz="1800">
                <a:latin typeface="Raleway" pitchFamily="2" charset="0"/>
              </a:rPr>
              <a:t> </a:t>
            </a:r>
            <a:r>
              <a:rPr lang="fr-CA" sz="1800" b="1">
                <a:solidFill>
                  <a:srgbClr val="C00000"/>
                </a:solidFill>
                <a:latin typeface="Raleway" pitchFamily="2" charset="0"/>
              </a:rPr>
              <a:t>universelle</a:t>
            </a:r>
            <a:r>
              <a:rPr lang="fr-CA" sz="1800">
                <a:latin typeface="Raleway" pitchFamily="2" charset="0"/>
              </a:rPr>
              <a:t> dans les espaces publics.</a:t>
            </a:r>
          </a:p>
          <a:p>
            <a:pPr marL="0" indent="0">
              <a:buNone/>
            </a:pPr>
            <a:endParaRPr lang="fr-CA" sz="1900">
              <a:latin typeface="Raleway" pitchFamily="2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70CC3FD-1A57-8143-980B-30EA01312243}"/>
              </a:ext>
            </a:extLst>
          </p:cNvPr>
          <p:cNvSpPr txBox="1">
            <a:spLocks/>
          </p:cNvSpPr>
          <p:nvPr/>
        </p:nvSpPr>
        <p:spPr>
          <a:xfrm>
            <a:off x="792956" y="445427"/>
            <a:ext cx="10490918" cy="8563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A" sz="3200" b="1">
                <a:solidFill>
                  <a:srgbClr val="203B47"/>
                </a:solidFill>
                <a:latin typeface="Raleway" panose="020B0503030101060003" pitchFamily="34" charset="77"/>
              </a:rPr>
              <a:t>Des actions municipales appréciées des parents</a:t>
            </a:r>
          </a:p>
        </p:txBody>
      </p:sp>
      <p:grpSp>
        <p:nvGrpSpPr>
          <p:cNvPr id="10" name="Group 1">
            <a:extLst>
              <a:ext uri="{FF2B5EF4-FFF2-40B4-BE49-F238E27FC236}">
                <a16:creationId xmlns:a16="http://schemas.microsoft.com/office/drawing/2014/main" id="{5CDF8F2F-EAE4-2698-DD69-0E6747CD93A5}"/>
              </a:ext>
            </a:extLst>
          </p:cNvPr>
          <p:cNvGrpSpPr/>
          <p:nvPr/>
        </p:nvGrpSpPr>
        <p:grpSpPr>
          <a:xfrm>
            <a:off x="1003443" y="6153834"/>
            <a:ext cx="10280431" cy="342080"/>
            <a:chOff x="1003443" y="6153834"/>
            <a:chExt cx="10280431" cy="342080"/>
          </a:xfrm>
        </p:grpSpPr>
        <p:pic>
          <p:nvPicPr>
            <p:cNvPr id="11" name="Picture 7" descr="A black background with grey text&#10;&#10;Description automatically generated">
              <a:extLst>
                <a:ext uri="{FF2B5EF4-FFF2-40B4-BE49-F238E27FC236}">
                  <a16:creationId xmlns:a16="http://schemas.microsoft.com/office/drawing/2014/main" id="{B5C41BCF-A2C0-93D9-ACB2-A9D227AF6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443" y="6153834"/>
              <a:ext cx="1271120" cy="323166"/>
            </a:xfrm>
            <a:prstGeom prst="rect">
              <a:avLst/>
            </a:prstGeom>
          </p:spPr>
        </p:pic>
        <p:sp>
          <p:nvSpPr>
            <p:cNvPr id="12" name="TextBox 16">
              <a:extLst>
                <a:ext uri="{FF2B5EF4-FFF2-40B4-BE49-F238E27FC236}">
                  <a16:creationId xmlns:a16="http://schemas.microsoft.com/office/drawing/2014/main" id="{82B2E9A2-A43B-A80E-DB2F-BD260952E8F6}"/>
                </a:ext>
              </a:extLst>
            </p:cNvPr>
            <p:cNvSpPr txBox="1"/>
            <p:nvPr/>
          </p:nvSpPr>
          <p:spPr>
            <a:xfrm>
              <a:off x="10922878" y="6234304"/>
              <a:ext cx="36099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CA" sz="800">
                  <a:solidFill>
                    <a:srgbClr val="434747"/>
                  </a:solidFill>
                  <a:latin typeface="Raleway" panose="020B0003030101060003" pitchFamily="34" charset="0"/>
                </a:rPr>
                <a:t>|   </a:t>
              </a:r>
              <a:fld id="{A83A4952-BF45-1E46-BC37-6A89CB4D4705}" type="slidenum">
                <a:rPr lang="fr-CA" sz="1100">
                  <a:solidFill>
                    <a:srgbClr val="434747"/>
                  </a:solidFill>
                  <a:latin typeface="Raleway" panose="020B0503030101060003" pitchFamily="34" charset="77"/>
                </a:rPr>
                <a:pPr algn="r"/>
                <a:t>12</a:t>
              </a:fld>
              <a:endParaRPr lang="fr-CA" sz="1100">
                <a:solidFill>
                  <a:srgbClr val="434747"/>
                </a:solidFill>
                <a:latin typeface="Raleway" panose="020B0503030101060003" pitchFamily="34" charset="77"/>
              </a:endParaRPr>
            </a:p>
          </p:txBody>
        </p:sp>
      </p:grpSp>
      <p:cxnSp>
        <p:nvCxnSpPr>
          <p:cNvPr id="2" name="Straight Connector 17">
            <a:extLst>
              <a:ext uri="{FF2B5EF4-FFF2-40B4-BE49-F238E27FC236}">
                <a16:creationId xmlns:a16="http://schemas.microsoft.com/office/drawing/2014/main" id="{401EB757-BB05-B34B-FB4C-E76B96937F5E}"/>
              </a:ext>
            </a:extLst>
          </p:cNvPr>
          <p:cNvCxnSpPr>
            <a:cxnSpLocks/>
          </p:cNvCxnSpPr>
          <p:nvPr/>
        </p:nvCxnSpPr>
        <p:spPr>
          <a:xfrm>
            <a:off x="619323" y="663074"/>
            <a:ext cx="0" cy="50400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31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E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86D33F-5892-7C2A-BE68-A3235C16A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B88D80-DD00-D12B-076E-18436BA42052}"/>
              </a:ext>
            </a:extLst>
          </p:cNvPr>
          <p:cNvSpPr/>
          <p:nvPr/>
        </p:nvSpPr>
        <p:spPr>
          <a:xfrm>
            <a:off x="235789" y="241540"/>
            <a:ext cx="11720422" cy="63921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85A36B-5B94-2377-8B28-3F3F24C94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323" y="1470829"/>
            <a:ext cx="10972800" cy="856321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CA" sz="2000" b="1">
                <a:solidFill>
                  <a:srgbClr val="131413"/>
                </a:solidFill>
                <a:latin typeface="Raleway" pitchFamily="2" charset="0"/>
              </a:rPr>
              <a:t>Près de 9 parents sur 10 (89 %) jugent important que leur municipalité </a:t>
            </a:r>
            <a:r>
              <a:rPr lang="fr-CA" sz="2000" b="1">
                <a:latin typeface="Raleway" pitchFamily="2" charset="0"/>
              </a:rPr>
              <a:t>offre </a:t>
            </a:r>
            <a:r>
              <a:rPr lang="fr-CA" sz="2000" b="1">
                <a:solidFill>
                  <a:srgbClr val="C00000"/>
                </a:solidFill>
                <a:latin typeface="Raleway" pitchFamily="2" charset="0"/>
              </a:rPr>
              <a:t>davantage d’activités </a:t>
            </a:r>
            <a:r>
              <a:rPr lang="fr-CA" sz="2000" b="1">
                <a:latin typeface="Raleway" pitchFamily="2" charset="0"/>
              </a:rPr>
              <a:t>pour les familles</a:t>
            </a:r>
            <a:r>
              <a:rPr lang="fr-CA" sz="2000" b="1">
                <a:solidFill>
                  <a:srgbClr val="C00000"/>
                </a:solidFill>
                <a:latin typeface="Raleway" pitchFamily="2" charset="0"/>
              </a:rPr>
              <a:t> </a:t>
            </a:r>
            <a:r>
              <a:rPr lang="fr-CA" sz="2000" b="1">
                <a:solidFill>
                  <a:srgbClr val="131413"/>
                </a:solidFill>
                <a:latin typeface="Raleway" pitchFamily="2" charset="0"/>
              </a:rPr>
              <a:t>avec des enfants de 0 à 5 ans. </a:t>
            </a:r>
          </a:p>
          <a:p>
            <a:pPr marL="0" indent="0">
              <a:lnSpc>
                <a:spcPct val="120000"/>
              </a:lnSpc>
              <a:buNone/>
            </a:pPr>
            <a:endParaRPr lang="fr-CA" sz="1100" b="1">
              <a:solidFill>
                <a:srgbClr val="131413"/>
              </a:solidFill>
              <a:latin typeface="Raleway" pitchFamily="2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B43EA8AA-039B-6484-68B4-FCA49E668B47}"/>
              </a:ext>
            </a:extLst>
          </p:cNvPr>
          <p:cNvSpPr txBox="1">
            <a:spLocks/>
          </p:cNvSpPr>
          <p:nvPr/>
        </p:nvSpPr>
        <p:spPr>
          <a:xfrm>
            <a:off x="792954" y="445427"/>
            <a:ext cx="6733260" cy="8563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A" sz="3200" b="1">
                <a:solidFill>
                  <a:srgbClr val="203B47"/>
                </a:solidFill>
                <a:latin typeface="Raleway" panose="020B0503030101060003" pitchFamily="34" charset="77"/>
              </a:rPr>
              <a:t>… mais des défis restent à relever</a:t>
            </a:r>
            <a:endParaRPr lang="fr-CA" sz="2000">
              <a:solidFill>
                <a:srgbClr val="203B47"/>
              </a:solidFill>
              <a:latin typeface="Raleway" panose="020B0503030101060003" pitchFamily="34" charset="77"/>
            </a:endParaRPr>
          </a:p>
        </p:txBody>
      </p:sp>
      <p:grpSp>
        <p:nvGrpSpPr>
          <p:cNvPr id="10" name="Group 1">
            <a:extLst>
              <a:ext uri="{FF2B5EF4-FFF2-40B4-BE49-F238E27FC236}">
                <a16:creationId xmlns:a16="http://schemas.microsoft.com/office/drawing/2014/main" id="{ADAA4CB8-DACC-6D55-EE67-CCE84870E6A0}"/>
              </a:ext>
            </a:extLst>
          </p:cNvPr>
          <p:cNvGrpSpPr/>
          <p:nvPr/>
        </p:nvGrpSpPr>
        <p:grpSpPr>
          <a:xfrm>
            <a:off x="1003443" y="6153834"/>
            <a:ext cx="10280431" cy="342080"/>
            <a:chOff x="1003443" y="6153834"/>
            <a:chExt cx="10280431" cy="342080"/>
          </a:xfrm>
        </p:grpSpPr>
        <p:pic>
          <p:nvPicPr>
            <p:cNvPr id="11" name="Picture 7" descr="A black background with grey text&#10;&#10;Description automatically generated">
              <a:extLst>
                <a:ext uri="{FF2B5EF4-FFF2-40B4-BE49-F238E27FC236}">
                  <a16:creationId xmlns:a16="http://schemas.microsoft.com/office/drawing/2014/main" id="{B4FC720C-6B73-5D9A-4616-C7DED6F89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443" y="6153834"/>
              <a:ext cx="1271120" cy="323166"/>
            </a:xfrm>
            <a:prstGeom prst="rect">
              <a:avLst/>
            </a:prstGeom>
          </p:spPr>
        </p:pic>
        <p:sp>
          <p:nvSpPr>
            <p:cNvPr id="12" name="TextBox 16">
              <a:extLst>
                <a:ext uri="{FF2B5EF4-FFF2-40B4-BE49-F238E27FC236}">
                  <a16:creationId xmlns:a16="http://schemas.microsoft.com/office/drawing/2014/main" id="{9B533CA8-8D6D-AB47-CA19-F181E893103D}"/>
                </a:ext>
              </a:extLst>
            </p:cNvPr>
            <p:cNvSpPr txBox="1"/>
            <p:nvPr/>
          </p:nvSpPr>
          <p:spPr>
            <a:xfrm>
              <a:off x="10922878" y="6234304"/>
              <a:ext cx="36099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CA" sz="800">
                  <a:solidFill>
                    <a:srgbClr val="434747"/>
                  </a:solidFill>
                  <a:latin typeface="Raleway" panose="020B0003030101060003" pitchFamily="34" charset="0"/>
                </a:rPr>
                <a:t>|   </a:t>
              </a:r>
              <a:fld id="{A83A4952-BF45-1E46-BC37-6A89CB4D4705}" type="slidenum">
                <a:rPr lang="fr-CA" sz="1100">
                  <a:solidFill>
                    <a:srgbClr val="434747"/>
                  </a:solidFill>
                  <a:latin typeface="Raleway" panose="020B0503030101060003" pitchFamily="34" charset="77"/>
                </a:rPr>
                <a:pPr algn="r"/>
                <a:t>13</a:t>
              </a:fld>
              <a:endParaRPr lang="fr-CA" sz="1100">
                <a:solidFill>
                  <a:srgbClr val="434747"/>
                </a:solidFill>
                <a:latin typeface="Raleway" panose="020B0503030101060003" pitchFamily="34" charset="77"/>
              </a:endParaRPr>
            </a:p>
          </p:txBody>
        </p:sp>
      </p:grpSp>
      <p:cxnSp>
        <p:nvCxnSpPr>
          <p:cNvPr id="2" name="Straight Connector 17">
            <a:extLst>
              <a:ext uri="{FF2B5EF4-FFF2-40B4-BE49-F238E27FC236}">
                <a16:creationId xmlns:a16="http://schemas.microsoft.com/office/drawing/2014/main" id="{5699CC7E-2EDE-AE4C-5111-5492086CEE4F}"/>
              </a:ext>
            </a:extLst>
          </p:cNvPr>
          <p:cNvCxnSpPr>
            <a:cxnSpLocks/>
          </p:cNvCxnSpPr>
          <p:nvPr/>
        </p:nvCxnSpPr>
        <p:spPr>
          <a:xfrm>
            <a:off x="619323" y="663074"/>
            <a:ext cx="0" cy="50400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87557613-01F6-689C-CB60-C0CD7E208E7B}"/>
              </a:ext>
            </a:extLst>
          </p:cNvPr>
          <p:cNvSpPr txBox="1">
            <a:spLocks/>
          </p:cNvSpPr>
          <p:nvPr/>
        </p:nvSpPr>
        <p:spPr>
          <a:xfrm>
            <a:off x="990523" y="2649090"/>
            <a:ext cx="8429921" cy="3231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/>
              <a:buNone/>
            </a:pPr>
            <a:r>
              <a:rPr lang="fr-CA" sz="1800">
                <a:solidFill>
                  <a:srgbClr val="131413"/>
                </a:solidFill>
                <a:latin typeface="Raleway" pitchFamily="2" charset="0"/>
              </a:rPr>
              <a:t>priorités pour </a:t>
            </a:r>
            <a:r>
              <a:rPr lang="fr-CA" sz="1800" b="1">
                <a:solidFill>
                  <a:srgbClr val="C00000"/>
                </a:solidFill>
                <a:latin typeface="Raleway" pitchFamily="2" charset="0"/>
              </a:rPr>
              <a:t>améliorer l’offre d’activités</a:t>
            </a:r>
            <a:r>
              <a:rPr lang="fr-CA" sz="1800">
                <a:solidFill>
                  <a:srgbClr val="131413"/>
                </a:solidFill>
                <a:latin typeface="Raleway" pitchFamily="2" charset="0"/>
              </a:rPr>
              <a:t> et de services selon les parents</a:t>
            </a:r>
            <a:endParaRPr lang="fr-CA" sz="1000">
              <a:latin typeface="Raleway" pitchFamily="2" charset="0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AFCB7CE3-AB61-B90C-8715-C7E0CE1EE735}"/>
              </a:ext>
            </a:extLst>
          </p:cNvPr>
          <p:cNvSpPr txBox="1">
            <a:spLocks/>
          </p:cNvSpPr>
          <p:nvPr/>
        </p:nvSpPr>
        <p:spPr>
          <a:xfrm>
            <a:off x="2274563" y="4706617"/>
            <a:ext cx="7841989" cy="6084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Arial"/>
              <a:buNone/>
            </a:pPr>
            <a:r>
              <a:rPr lang="fr-CA" sz="1800">
                <a:latin typeface="Raleway" pitchFamily="2" charset="0"/>
              </a:rPr>
              <a:t>Pour faciliter l’utilisation de ces activités, les parents accordent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Arial"/>
              <a:buNone/>
            </a:pPr>
            <a:r>
              <a:rPr lang="fr-CA" sz="1800">
                <a:latin typeface="Raleway" pitchFamily="2" charset="0"/>
              </a:rPr>
              <a:t>la priorité à la </a:t>
            </a:r>
            <a:r>
              <a:rPr lang="fr-CA" sz="1800" b="1">
                <a:solidFill>
                  <a:srgbClr val="C00000"/>
                </a:solidFill>
                <a:latin typeface="Raleway" pitchFamily="2" charset="0"/>
              </a:rPr>
              <a:t>gratuité </a:t>
            </a:r>
            <a:r>
              <a:rPr lang="fr-CA" sz="1800">
                <a:latin typeface="Raleway" pitchFamily="2" charset="0"/>
              </a:rPr>
              <a:t>et au </a:t>
            </a:r>
            <a:r>
              <a:rPr lang="fr-CA" sz="1800" b="1">
                <a:solidFill>
                  <a:srgbClr val="C00000"/>
                </a:solidFill>
                <a:latin typeface="Raleway" pitchFamily="2" charset="0"/>
              </a:rPr>
              <a:t>coût abordable </a:t>
            </a:r>
            <a:r>
              <a:rPr lang="fr-CA" sz="1800">
                <a:latin typeface="Raleway" pitchFamily="2" charset="0"/>
              </a:rPr>
              <a:t>(65 %)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Arial"/>
              <a:buNone/>
            </a:pPr>
            <a:r>
              <a:rPr lang="fr-CA" sz="1800">
                <a:latin typeface="Raleway" pitchFamily="2" charset="0"/>
              </a:rPr>
              <a:t>ainsi qu’aux </a:t>
            </a:r>
            <a:r>
              <a:rPr lang="fr-CA" sz="1800" b="1">
                <a:solidFill>
                  <a:srgbClr val="C00000"/>
                </a:solidFill>
                <a:latin typeface="Raleway" pitchFamily="2" charset="0"/>
              </a:rPr>
              <a:t>horaires adaptés </a:t>
            </a:r>
            <a:r>
              <a:rPr lang="fr-CA" sz="1800">
                <a:latin typeface="Raleway" pitchFamily="2" charset="0"/>
              </a:rPr>
              <a:t>(41 %).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1CCDEB69-504F-2B86-D222-14E0F54B3630}"/>
              </a:ext>
            </a:extLst>
          </p:cNvPr>
          <p:cNvSpPr txBox="1">
            <a:spLocks/>
          </p:cNvSpPr>
          <p:nvPr/>
        </p:nvSpPr>
        <p:spPr>
          <a:xfrm>
            <a:off x="708071" y="3036054"/>
            <a:ext cx="10972800" cy="1359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fr-CA" sz="1800">
                <a:latin typeface="Raleway" pitchFamily="2" charset="0"/>
              </a:rPr>
              <a:t>Offrir des </a:t>
            </a:r>
            <a:r>
              <a:rPr lang="fr-CA" sz="1800" b="1">
                <a:solidFill>
                  <a:srgbClr val="C00000"/>
                </a:solidFill>
                <a:latin typeface="Raleway" pitchFamily="2" charset="0"/>
              </a:rPr>
              <a:t>activités physiques </a:t>
            </a:r>
            <a:r>
              <a:rPr lang="fr-CA" sz="1800">
                <a:latin typeface="Raleway" pitchFamily="2" charset="0"/>
              </a:rPr>
              <a:t>pour les enfants de 0 à 5 ans (60 %)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fr-CA" sz="1800">
                <a:latin typeface="Raleway" pitchFamily="2" charset="0"/>
              </a:rPr>
              <a:t>Offrir des </a:t>
            </a:r>
            <a:r>
              <a:rPr lang="fr-CA" sz="1800" b="1">
                <a:solidFill>
                  <a:srgbClr val="C00000"/>
                </a:solidFill>
                <a:latin typeface="Raleway" pitchFamily="2" charset="0"/>
              </a:rPr>
              <a:t>activités parents-enfants </a:t>
            </a:r>
            <a:r>
              <a:rPr lang="fr-CA" sz="1800">
                <a:latin typeface="Raleway" pitchFamily="2" charset="0"/>
              </a:rPr>
              <a:t>(52 %)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fr-CA" sz="1800">
                <a:latin typeface="Raleway" pitchFamily="2" charset="0"/>
              </a:rPr>
              <a:t>Offrir des </a:t>
            </a:r>
            <a:r>
              <a:rPr lang="fr-CA" sz="1800" b="1">
                <a:solidFill>
                  <a:srgbClr val="C00000"/>
                </a:solidFill>
                <a:latin typeface="Raleway" pitchFamily="2" charset="0"/>
              </a:rPr>
              <a:t>activités culturelles </a:t>
            </a:r>
            <a:r>
              <a:rPr lang="fr-CA" sz="1800">
                <a:latin typeface="Raleway" pitchFamily="2" charset="0"/>
              </a:rPr>
              <a:t>(43 %).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None/>
            </a:pPr>
            <a:endParaRPr lang="fr-CA" sz="1000">
              <a:latin typeface="Raleway" pitchFamily="2" charset="0"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781EA1FD-83D6-F93A-796A-52252A010094}"/>
              </a:ext>
            </a:extLst>
          </p:cNvPr>
          <p:cNvSpPr txBox="1">
            <a:spLocks/>
          </p:cNvSpPr>
          <p:nvPr/>
        </p:nvSpPr>
        <p:spPr>
          <a:xfrm>
            <a:off x="619323" y="2295256"/>
            <a:ext cx="484641" cy="844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/>
              <a:buNone/>
            </a:pPr>
            <a:r>
              <a:rPr lang="fr-CA" sz="4800" b="1">
                <a:solidFill>
                  <a:srgbClr val="131413"/>
                </a:solidFill>
                <a:latin typeface="Raleway" pitchFamily="2" charset="0"/>
              </a:rPr>
              <a:t>3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None/>
            </a:pPr>
            <a:endParaRPr lang="fr-CA" sz="1000">
              <a:latin typeface="Raleway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B433BA1-0989-4B63-C754-ADC40BA98865}"/>
              </a:ext>
            </a:extLst>
          </p:cNvPr>
          <p:cNvSpPr/>
          <p:nvPr/>
        </p:nvSpPr>
        <p:spPr>
          <a:xfrm>
            <a:off x="2445479" y="4540847"/>
            <a:ext cx="7297894" cy="1359768"/>
          </a:xfrm>
          <a:prstGeom prst="roundRect">
            <a:avLst/>
          </a:prstGeom>
          <a:noFill/>
          <a:ln>
            <a:solidFill>
              <a:srgbClr val="C1DEE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36471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E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89E627-E1F3-5E51-231F-66BD5C8F5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DB8CFB-1FB0-AE63-D559-1959CAAF0308}"/>
              </a:ext>
            </a:extLst>
          </p:cNvPr>
          <p:cNvSpPr/>
          <p:nvPr/>
        </p:nvSpPr>
        <p:spPr>
          <a:xfrm>
            <a:off x="235789" y="241540"/>
            <a:ext cx="11720422" cy="63921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B27D28-B72A-7A1F-AF6B-C9441F017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428" y="1550175"/>
            <a:ext cx="10972800" cy="736849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CA" sz="2000" b="1">
                <a:solidFill>
                  <a:srgbClr val="131413"/>
                </a:solidFill>
                <a:latin typeface="Raleway" pitchFamily="2" charset="0"/>
              </a:rPr>
              <a:t>Les parents sondés ont identifié </a:t>
            </a:r>
            <a:r>
              <a:rPr lang="fr-CA" sz="2000" b="1">
                <a:solidFill>
                  <a:srgbClr val="C00000"/>
                </a:solidFill>
                <a:latin typeface="Raleway" pitchFamily="2" charset="0"/>
              </a:rPr>
              <a:t>trois priorités </a:t>
            </a:r>
            <a:r>
              <a:rPr lang="fr-CA" sz="2000" b="1">
                <a:latin typeface="Raleway" pitchFamily="2" charset="0"/>
              </a:rPr>
              <a:t>sur lesquelles leur municipalité devrait se pencher </a:t>
            </a:r>
            <a:r>
              <a:rPr lang="fr-CA" sz="2000" b="1">
                <a:solidFill>
                  <a:srgbClr val="131413"/>
                </a:solidFill>
                <a:latin typeface="Raleway" pitchFamily="2" charset="0"/>
              </a:rPr>
              <a:t>pour améliorer leurs </a:t>
            </a:r>
            <a:r>
              <a:rPr lang="fr-CA" sz="2000" b="1">
                <a:solidFill>
                  <a:srgbClr val="C00000"/>
                </a:solidFill>
                <a:latin typeface="Raleway" pitchFamily="2" charset="0"/>
              </a:rPr>
              <a:t>conditions de vie </a:t>
            </a:r>
            <a:r>
              <a:rPr lang="fr-CA" sz="2000" b="1">
                <a:solidFill>
                  <a:srgbClr val="131413"/>
                </a:solidFill>
                <a:latin typeface="Raleway" pitchFamily="2" charset="0"/>
              </a:rPr>
              <a:t>et celles de leurs tout-petits.</a:t>
            </a:r>
            <a:endParaRPr lang="fr-CA" sz="2000">
              <a:solidFill>
                <a:srgbClr val="131413"/>
              </a:solidFill>
              <a:latin typeface="Raleway" pitchFamily="2" charset="0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endParaRPr lang="fr-CA" sz="1900" b="1">
              <a:solidFill>
                <a:srgbClr val="131413"/>
              </a:solidFill>
              <a:latin typeface="Raleway" pitchFamily="2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9C7D49E3-7490-F184-F37A-6B4FAD077955}"/>
              </a:ext>
            </a:extLst>
          </p:cNvPr>
          <p:cNvSpPr txBox="1">
            <a:spLocks/>
          </p:cNvSpPr>
          <p:nvPr/>
        </p:nvSpPr>
        <p:spPr>
          <a:xfrm>
            <a:off x="792953" y="581807"/>
            <a:ext cx="9808057" cy="8563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A" sz="3200" b="1">
                <a:solidFill>
                  <a:srgbClr val="203B47"/>
                </a:solidFill>
                <a:latin typeface="Raleway" panose="020B0503030101060003" pitchFamily="34" charset="77"/>
              </a:rPr>
              <a:t>Au-delà des activités, les parents demeurent préoccupés par certains enjeux sociaux </a:t>
            </a:r>
            <a:endParaRPr lang="fr-CA" sz="2000">
              <a:solidFill>
                <a:srgbClr val="203B47"/>
              </a:solidFill>
              <a:latin typeface="Raleway" panose="020B0503030101060003" pitchFamily="34" charset="77"/>
            </a:endParaRPr>
          </a:p>
        </p:txBody>
      </p:sp>
      <p:grpSp>
        <p:nvGrpSpPr>
          <p:cNvPr id="10" name="Group 1">
            <a:extLst>
              <a:ext uri="{FF2B5EF4-FFF2-40B4-BE49-F238E27FC236}">
                <a16:creationId xmlns:a16="http://schemas.microsoft.com/office/drawing/2014/main" id="{E5F1F29C-A3CC-30CE-68A4-D943A9C03C1A}"/>
              </a:ext>
            </a:extLst>
          </p:cNvPr>
          <p:cNvGrpSpPr/>
          <p:nvPr/>
        </p:nvGrpSpPr>
        <p:grpSpPr>
          <a:xfrm>
            <a:off x="1003443" y="6153834"/>
            <a:ext cx="10280431" cy="342080"/>
            <a:chOff x="1003443" y="6153834"/>
            <a:chExt cx="10280431" cy="342080"/>
          </a:xfrm>
        </p:grpSpPr>
        <p:pic>
          <p:nvPicPr>
            <p:cNvPr id="11" name="Picture 7" descr="A black background with grey text&#10;&#10;Description automatically generated">
              <a:extLst>
                <a:ext uri="{FF2B5EF4-FFF2-40B4-BE49-F238E27FC236}">
                  <a16:creationId xmlns:a16="http://schemas.microsoft.com/office/drawing/2014/main" id="{D29C33C4-2038-16A9-B68D-3F6EF4DF6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443" y="6153834"/>
              <a:ext cx="1271120" cy="323166"/>
            </a:xfrm>
            <a:prstGeom prst="rect">
              <a:avLst/>
            </a:prstGeom>
          </p:spPr>
        </p:pic>
        <p:sp>
          <p:nvSpPr>
            <p:cNvPr id="12" name="TextBox 16">
              <a:extLst>
                <a:ext uri="{FF2B5EF4-FFF2-40B4-BE49-F238E27FC236}">
                  <a16:creationId xmlns:a16="http://schemas.microsoft.com/office/drawing/2014/main" id="{3483460B-1D7D-D995-5A2A-D0FAB7F7AA08}"/>
                </a:ext>
              </a:extLst>
            </p:cNvPr>
            <p:cNvSpPr txBox="1"/>
            <p:nvPr/>
          </p:nvSpPr>
          <p:spPr>
            <a:xfrm>
              <a:off x="10922878" y="6234304"/>
              <a:ext cx="36099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CA" sz="800">
                  <a:solidFill>
                    <a:srgbClr val="434747"/>
                  </a:solidFill>
                  <a:latin typeface="Raleway" panose="020B0003030101060003" pitchFamily="34" charset="0"/>
                </a:rPr>
                <a:t>|   </a:t>
              </a:r>
              <a:fld id="{A83A4952-BF45-1E46-BC37-6A89CB4D4705}" type="slidenum">
                <a:rPr lang="fr-CA" sz="1100">
                  <a:solidFill>
                    <a:srgbClr val="434747"/>
                  </a:solidFill>
                  <a:latin typeface="Raleway" panose="020B0503030101060003" pitchFamily="34" charset="77"/>
                </a:rPr>
                <a:pPr algn="r"/>
                <a:t>14</a:t>
              </a:fld>
              <a:endParaRPr lang="fr-CA" sz="1100">
                <a:solidFill>
                  <a:srgbClr val="434747"/>
                </a:solidFill>
                <a:latin typeface="Raleway" panose="020B0503030101060003" pitchFamily="34" charset="77"/>
              </a:endParaRPr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69C0129C-9843-F40D-2163-510361A9A145}"/>
              </a:ext>
            </a:extLst>
          </p:cNvPr>
          <p:cNvSpPr txBox="1">
            <a:spLocks/>
          </p:cNvSpPr>
          <p:nvPr/>
        </p:nvSpPr>
        <p:spPr>
          <a:xfrm>
            <a:off x="618428" y="2793938"/>
            <a:ext cx="3168000" cy="3104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/>
              <a:buNone/>
            </a:pPr>
            <a:r>
              <a:rPr lang="fr-CA" sz="1800" b="1">
                <a:solidFill>
                  <a:srgbClr val="000000"/>
                </a:solidFill>
                <a:latin typeface="Raleway" panose="020B0503030101060003" pitchFamily="34" charset="0"/>
              </a:rPr>
              <a:t>Des services de garde éducatifs de qualité</a:t>
            </a:r>
            <a:endParaRPr lang="fr-CA" sz="1800">
              <a:solidFill>
                <a:srgbClr val="000000"/>
              </a:solidFill>
              <a:latin typeface="Raleway" panose="020B0503030101060003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endParaRPr lang="fr-CA" sz="1000" b="1">
              <a:latin typeface="Raleway" panose="020B0503030101060003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fr-CA" sz="1800" b="1">
                <a:latin typeface="Raleway" panose="020B0503030101060003" pitchFamily="34" charset="0"/>
              </a:rPr>
              <a:t>49 % </a:t>
            </a:r>
            <a:r>
              <a:rPr lang="fr-CA" sz="1800">
                <a:latin typeface="Raleway" panose="020B0503030101060003" pitchFamily="34" charset="0"/>
              </a:rPr>
              <a:t>des parents souhaitent que leur municipalité favorise l’accès à des services de garde éducatifs de qualité. 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endParaRPr lang="fr-CA" sz="1800" b="1">
              <a:latin typeface="Raleway" panose="020B0503030101060003" pitchFamily="34" charset="0"/>
            </a:endParaRPr>
          </a:p>
        </p:txBody>
      </p:sp>
      <p:cxnSp>
        <p:nvCxnSpPr>
          <p:cNvPr id="5" name="Straight Connector 17">
            <a:extLst>
              <a:ext uri="{FF2B5EF4-FFF2-40B4-BE49-F238E27FC236}">
                <a16:creationId xmlns:a16="http://schemas.microsoft.com/office/drawing/2014/main" id="{DDB44F50-DFC3-D1CE-BD89-C41B24A11E69}"/>
              </a:ext>
            </a:extLst>
          </p:cNvPr>
          <p:cNvCxnSpPr>
            <a:cxnSpLocks/>
          </p:cNvCxnSpPr>
          <p:nvPr/>
        </p:nvCxnSpPr>
        <p:spPr>
          <a:xfrm>
            <a:off x="619323" y="620542"/>
            <a:ext cx="0" cy="68400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453F6F47-08A2-C122-8B47-AAE568AE69F9}"/>
              </a:ext>
            </a:extLst>
          </p:cNvPr>
          <p:cNvSpPr txBox="1">
            <a:spLocks/>
          </p:cNvSpPr>
          <p:nvPr/>
        </p:nvSpPr>
        <p:spPr>
          <a:xfrm>
            <a:off x="8543223" y="2776803"/>
            <a:ext cx="3175200" cy="9203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/>
              <a:buNone/>
            </a:pPr>
            <a:r>
              <a:rPr lang="fr-CA" sz="1800" b="1">
                <a:solidFill>
                  <a:srgbClr val="000000"/>
                </a:solidFill>
                <a:latin typeface="Raleway" panose="020B0503030101060003" pitchFamily="34" charset="0"/>
              </a:rPr>
              <a:t>Une conciliation 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/>
              <a:buNone/>
            </a:pPr>
            <a:r>
              <a:rPr lang="fr-CA" sz="1800" b="1">
                <a:solidFill>
                  <a:srgbClr val="000000"/>
                </a:solidFill>
                <a:latin typeface="Raleway" panose="020B0503030101060003" pitchFamily="34" charset="0"/>
              </a:rPr>
              <a:t>famille-travail-études améliorée</a:t>
            </a:r>
            <a:endParaRPr lang="fr-CA" sz="1800">
              <a:solidFill>
                <a:srgbClr val="000000"/>
              </a:solidFill>
              <a:latin typeface="Raleway" panose="020B0503030101060003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endParaRPr lang="fr-CA" sz="1000" b="1">
              <a:latin typeface="Raleway" panose="020B0503030101060003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fr-CA" sz="1800" b="1">
                <a:latin typeface="Raleway" panose="020B0503030101060003" pitchFamily="34" charset="0"/>
              </a:rPr>
              <a:t>41 % </a:t>
            </a:r>
            <a:r>
              <a:rPr lang="fr-CA" sz="1800">
                <a:latin typeface="Raleway" panose="020B0503030101060003" pitchFamily="34" charset="0"/>
              </a:rPr>
              <a:t>des parents souhaitent que leur municipalité facilite la conciliation famille-travail-études des parents.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1D3E31B5-DCA8-0BC7-D3E1-B3A5C42B24F9}"/>
              </a:ext>
            </a:extLst>
          </p:cNvPr>
          <p:cNvSpPr txBox="1">
            <a:spLocks/>
          </p:cNvSpPr>
          <p:nvPr/>
        </p:nvSpPr>
        <p:spPr>
          <a:xfrm>
            <a:off x="4524086" y="2793938"/>
            <a:ext cx="3176495" cy="21688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/>
              <a:buNone/>
            </a:pPr>
            <a:r>
              <a:rPr lang="fr-CA" sz="1800" b="1">
                <a:solidFill>
                  <a:srgbClr val="000000"/>
                </a:solidFill>
                <a:latin typeface="Raleway" panose="020B0503030101060003" pitchFamily="34" charset="0"/>
              </a:rPr>
              <a:t>Des logements abordables 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/>
              <a:buNone/>
            </a:pPr>
            <a:r>
              <a:rPr lang="fr-CA" sz="1800" b="1">
                <a:solidFill>
                  <a:srgbClr val="000000"/>
                </a:solidFill>
                <a:latin typeface="Raleway" panose="020B0503030101060003" pitchFamily="34" charset="0"/>
              </a:rPr>
              <a:t>et de qualité</a:t>
            </a:r>
            <a:endParaRPr lang="fr-CA" sz="1800">
              <a:solidFill>
                <a:srgbClr val="000000"/>
              </a:solidFill>
              <a:latin typeface="Raleway" panose="020B0503030101060003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endParaRPr lang="fr-CA" sz="1000" b="1">
              <a:latin typeface="Raleway" panose="020B0503030101060003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fr-CA" sz="1800" b="1">
                <a:latin typeface="Raleway" panose="020B0503030101060003" pitchFamily="34" charset="0"/>
              </a:rPr>
              <a:t>48 % </a:t>
            </a:r>
            <a:r>
              <a:rPr lang="fr-CA" sz="1800">
                <a:latin typeface="Raleway" panose="020B0503030101060003" pitchFamily="34" charset="0"/>
              </a:rPr>
              <a:t>des parents souhaitent que leur municipalité favorise l’accès à des logements abordables 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fr-CA" sz="1800">
                <a:latin typeface="Raleway" panose="020B0503030101060003" pitchFamily="34" charset="0"/>
              </a:rPr>
              <a:t>et de qualité.</a:t>
            </a:r>
          </a:p>
        </p:txBody>
      </p:sp>
    </p:spTree>
    <p:extLst>
      <p:ext uri="{BB962C8B-B14F-4D97-AF65-F5344CB8AC3E}">
        <p14:creationId xmlns:p14="http://schemas.microsoft.com/office/powerpoint/2010/main" val="1698495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E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5780C9-A9FD-E444-BBB9-61B8D7352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4BDE90-B74A-07AB-EA98-B1CA6BEA7DC6}"/>
              </a:ext>
            </a:extLst>
          </p:cNvPr>
          <p:cNvSpPr/>
          <p:nvPr/>
        </p:nvSpPr>
        <p:spPr>
          <a:xfrm>
            <a:off x="235789" y="241540"/>
            <a:ext cx="11720422" cy="63921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517DEC-955C-0EBA-02D4-7EC56D7AF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936" y="1550175"/>
            <a:ext cx="10972800" cy="1354950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fr-CA" sz="2000" b="1">
                <a:solidFill>
                  <a:srgbClr val="131413"/>
                </a:solidFill>
                <a:latin typeface="Raleway" pitchFamily="2" charset="0"/>
              </a:rPr>
              <a:t>D’ailleurs, l’accès à des logements abordables et la précarité financière des familles préoccupent de plus en plus les parents de tout-petits. Ils ont choisi ces </a:t>
            </a:r>
            <a:r>
              <a:rPr lang="fr-CA" sz="2000" b="1">
                <a:solidFill>
                  <a:srgbClr val="C00000"/>
                </a:solidFill>
                <a:latin typeface="Raleway" pitchFamily="2" charset="0"/>
              </a:rPr>
              <a:t>2 priorités</a:t>
            </a:r>
            <a:r>
              <a:rPr lang="fr-CA" sz="2000" b="1">
                <a:solidFill>
                  <a:srgbClr val="131413"/>
                </a:solidFill>
                <a:latin typeface="Raleway" pitchFamily="2" charset="0"/>
              </a:rPr>
              <a:t> lorsque questionnés sur les </a:t>
            </a:r>
            <a:r>
              <a:rPr lang="fr-CA" sz="2000" b="1">
                <a:latin typeface="Raleway" pitchFamily="2" charset="0"/>
              </a:rPr>
              <a:t>actions à prendre pour agir sur des </a:t>
            </a:r>
            <a:r>
              <a:rPr lang="fr-CA" sz="2000" b="1">
                <a:solidFill>
                  <a:srgbClr val="C00000"/>
                </a:solidFill>
                <a:latin typeface="Raleway" pitchFamily="2" charset="0"/>
              </a:rPr>
              <a:t>enjeux sociaux </a:t>
            </a:r>
            <a:r>
              <a:rPr lang="fr-CA" sz="2000" b="1">
                <a:latin typeface="Raleway" pitchFamily="2" charset="0"/>
              </a:rPr>
              <a:t>aggravés par la pandémie</a:t>
            </a:r>
            <a:r>
              <a:rPr lang="fr-CA" sz="2000" b="1">
                <a:solidFill>
                  <a:srgbClr val="C00000"/>
                </a:solidFill>
                <a:latin typeface="Raleway" pitchFamily="2" charset="0"/>
              </a:rPr>
              <a:t> </a:t>
            </a:r>
            <a:r>
              <a:rPr lang="fr-CA" sz="2000" b="1">
                <a:latin typeface="Raleway" pitchFamily="2" charset="0"/>
              </a:rPr>
              <a:t>: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17347015-50F6-66E5-EE36-C6BF3FD5D67B}"/>
              </a:ext>
            </a:extLst>
          </p:cNvPr>
          <p:cNvSpPr txBox="1">
            <a:spLocks/>
          </p:cNvSpPr>
          <p:nvPr/>
        </p:nvSpPr>
        <p:spPr>
          <a:xfrm>
            <a:off x="792953" y="581807"/>
            <a:ext cx="9808057" cy="8563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A" sz="3200" b="1">
                <a:solidFill>
                  <a:srgbClr val="203B47"/>
                </a:solidFill>
                <a:latin typeface="Raleway" panose="020B0503030101060003" pitchFamily="34" charset="77"/>
              </a:rPr>
              <a:t>Au-delà des activités, les parents demeurent préoccupés par certains enjeux sociaux </a:t>
            </a:r>
            <a:r>
              <a:rPr lang="fr-CA" sz="2000">
                <a:solidFill>
                  <a:srgbClr val="203B47"/>
                </a:solidFill>
                <a:latin typeface="Raleway" panose="020B0503030101060003" pitchFamily="34" charset="77"/>
              </a:rPr>
              <a:t>(suite)</a:t>
            </a:r>
          </a:p>
        </p:txBody>
      </p:sp>
      <p:cxnSp>
        <p:nvCxnSpPr>
          <p:cNvPr id="9" name="Straight Connector 17">
            <a:extLst>
              <a:ext uri="{FF2B5EF4-FFF2-40B4-BE49-F238E27FC236}">
                <a16:creationId xmlns:a16="http://schemas.microsoft.com/office/drawing/2014/main" id="{955F4E5D-F559-ED07-48ED-0F82639A7621}"/>
              </a:ext>
            </a:extLst>
          </p:cNvPr>
          <p:cNvCxnSpPr>
            <a:cxnSpLocks/>
          </p:cNvCxnSpPr>
          <p:nvPr/>
        </p:nvCxnSpPr>
        <p:spPr>
          <a:xfrm>
            <a:off x="619323" y="570115"/>
            <a:ext cx="0" cy="736849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oup 1">
            <a:extLst>
              <a:ext uri="{FF2B5EF4-FFF2-40B4-BE49-F238E27FC236}">
                <a16:creationId xmlns:a16="http://schemas.microsoft.com/office/drawing/2014/main" id="{0D27A6E7-06BF-F184-937A-F101FA75F6FE}"/>
              </a:ext>
            </a:extLst>
          </p:cNvPr>
          <p:cNvGrpSpPr/>
          <p:nvPr/>
        </p:nvGrpSpPr>
        <p:grpSpPr>
          <a:xfrm>
            <a:off x="1003443" y="6153834"/>
            <a:ext cx="10280431" cy="342080"/>
            <a:chOff x="1003443" y="6153834"/>
            <a:chExt cx="10280431" cy="342080"/>
          </a:xfrm>
        </p:grpSpPr>
        <p:pic>
          <p:nvPicPr>
            <p:cNvPr id="11" name="Picture 7" descr="A black background with grey text&#10;&#10;Description automatically generated">
              <a:extLst>
                <a:ext uri="{FF2B5EF4-FFF2-40B4-BE49-F238E27FC236}">
                  <a16:creationId xmlns:a16="http://schemas.microsoft.com/office/drawing/2014/main" id="{0C18D3D9-F415-D18D-BDDC-6DD596CBC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443" y="6153834"/>
              <a:ext cx="1271120" cy="323166"/>
            </a:xfrm>
            <a:prstGeom prst="rect">
              <a:avLst/>
            </a:prstGeom>
          </p:spPr>
        </p:pic>
        <p:sp>
          <p:nvSpPr>
            <p:cNvPr id="12" name="TextBox 16">
              <a:extLst>
                <a:ext uri="{FF2B5EF4-FFF2-40B4-BE49-F238E27FC236}">
                  <a16:creationId xmlns:a16="http://schemas.microsoft.com/office/drawing/2014/main" id="{726FC5D3-09A7-B16D-4B65-E214EFAA51B4}"/>
                </a:ext>
              </a:extLst>
            </p:cNvPr>
            <p:cNvSpPr txBox="1"/>
            <p:nvPr/>
          </p:nvSpPr>
          <p:spPr>
            <a:xfrm>
              <a:off x="10922878" y="6234304"/>
              <a:ext cx="36099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CA" sz="800">
                  <a:solidFill>
                    <a:srgbClr val="434747"/>
                  </a:solidFill>
                  <a:latin typeface="Raleway" panose="020B0003030101060003" pitchFamily="34" charset="0"/>
                </a:rPr>
                <a:t>|   </a:t>
              </a:r>
              <a:fld id="{A83A4952-BF45-1E46-BC37-6A89CB4D4705}" type="slidenum">
                <a:rPr lang="fr-CA" sz="1100">
                  <a:solidFill>
                    <a:srgbClr val="434747"/>
                  </a:solidFill>
                  <a:latin typeface="Raleway" panose="020B0503030101060003" pitchFamily="34" charset="77"/>
                </a:rPr>
                <a:pPr algn="r"/>
                <a:t>15</a:t>
              </a:fld>
              <a:endParaRPr lang="fr-CA" sz="1100">
                <a:solidFill>
                  <a:srgbClr val="434747"/>
                </a:solidFill>
                <a:latin typeface="Raleway" panose="020B0503030101060003" pitchFamily="34" charset="77"/>
              </a:endParaRPr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9C68D983-9023-8C1B-1763-D90F39AD1924}"/>
              </a:ext>
            </a:extLst>
          </p:cNvPr>
          <p:cNvSpPr txBox="1">
            <a:spLocks/>
          </p:cNvSpPr>
          <p:nvPr/>
        </p:nvSpPr>
        <p:spPr>
          <a:xfrm>
            <a:off x="458936" y="3323074"/>
            <a:ext cx="11290042" cy="7418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/>
              <a:buNone/>
            </a:pPr>
            <a:r>
              <a:rPr lang="fr-CA" sz="1800" b="1">
                <a:latin typeface="Raleway" panose="020B0503030101060003" pitchFamily="34" charset="0"/>
              </a:rPr>
              <a:t>La précarité financière des familles</a:t>
            </a:r>
            <a:r>
              <a:rPr lang="fr-CA" sz="1800">
                <a:latin typeface="Raleway" panose="020B0503030101060003" pitchFamily="34" charset="0"/>
              </a:rPr>
              <a:t> (54 %) : </a:t>
            </a:r>
            <a:r>
              <a:rPr lang="fr-CA" sz="2400">
                <a:latin typeface="Raleway" panose="020B0503030101060003" pitchFamily="34" charset="0"/>
                <a:sym typeface="Wingdings" panose="05000000000000000000" pitchFamily="2" charset="2"/>
              </a:rPr>
              <a:t></a:t>
            </a:r>
            <a:r>
              <a:rPr lang="fr-CA" sz="1800">
                <a:latin typeface="Raleway" panose="020B0503030101060003" pitchFamily="34" charset="0"/>
              </a:rPr>
              <a:t>de 6 points de pourcentage par rapport à 2021.</a:t>
            </a:r>
            <a:endParaRPr lang="fr-CA" sz="1800" b="1">
              <a:latin typeface="Raleway" panose="020B0503030101060003" pitchFamily="34" charset="0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308F81C8-4CF9-F3F7-C3E0-69DA667A50E8}"/>
              </a:ext>
            </a:extLst>
          </p:cNvPr>
          <p:cNvSpPr txBox="1">
            <a:spLocks/>
          </p:cNvSpPr>
          <p:nvPr/>
        </p:nvSpPr>
        <p:spPr>
          <a:xfrm>
            <a:off x="443022" y="3476352"/>
            <a:ext cx="11497276" cy="698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fr-CA" sz="1800" b="1">
                <a:latin typeface="Raleway" panose="020B0503030101060003" pitchFamily="34" charset="0"/>
              </a:rPr>
              <a:t> </a:t>
            </a:r>
          </a:p>
          <a:p>
            <a:pPr marL="0" indent="0" fontAlgn="base">
              <a:buNone/>
            </a:pPr>
            <a:r>
              <a:rPr lang="fr-CA" sz="1800" b="1">
                <a:latin typeface="Raleway" panose="020B0503030101060003" pitchFamily="34" charset="0"/>
              </a:rPr>
              <a:t>L’accès à des logements abordables </a:t>
            </a:r>
            <a:r>
              <a:rPr lang="fr-CA" sz="1800">
                <a:latin typeface="Raleway" panose="020B0503030101060003" pitchFamily="34" charset="0"/>
              </a:rPr>
              <a:t>(52 %) : </a:t>
            </a:r>
            <a:r>
              <a:rPr lang="fr-CA" sz="2400">
                <a:latin typeface="Raleway" panose="020B0503030101060003" pitchFamily="34" charset="0"/>
                <a:sym typeface="Wingdings" panose="05000000000000000000" pitchFamily="2" charset="2"/>
              </a:rPr>
              <a:t></a:t>
            </a:r>
            <a:r>
              <a:rPr lang="fr-CA" sz="1800">
                <a:latin typeface="Raleway" panose="020B0503030101060003" pitchFamily="34" charset="0"/>
              </a:rPr>
              <a:t>de 23 points de pourcentage par rapport à 2021.</a:t>
            </a:r>
          </a:p>
        </p:txBody>
      </p:sp>
    </p:spTree>
    <p:extLst>
      <p:ext uri="{BB962C8B-B14F-4D97-AF65-F5344CB8AC3E}">
        <p14:creationId xmlns:p14="http://schemas.microsoft.com/office/powerpoint/2010/main" val="3045457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E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98FD90-8764-E22C-0AAC-9E29A7902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13CF2E2-A7A8-C1ED-624F-4B38FCE58F7C}"/>
              </a:ext>
            </a:extLst>
          </p:cNvPr>
          <p:cNvSpPr/>
          <p:nvPr/>
        </p:nvSpPr>
        <p:spPr>
          <a:xfrm>
            <a:off x="235789" y="241540"/>
            <a:ext cx="11720422" cy="63921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C3DAD9F-B841-1467-530D-911C1BF4550E}"/>
              </a:ext>
            </a:extLst>
          </p:cNvPr>
          <p:cNvSpPr txBox="1">
            <a:spLocks/>
          </p:cNvSpPr>
          <p:nvPr/>
        </p:nvSpPr>
        <p:spPr>
          <a:xfrm>
            <a:off x="769845" y="534123"/>
            <a:ext cx="9808057" cy="736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A" sz="3200" b="1">
                <a:solidFill>
                  <a:srgbClr val="203B47"/>
                </a:solidFill>
                <a:latin typeface="Raleway" panose="020B0503030101060003" pitchFamily="34" charset="77"/>
              </a:rPr>
              <a:t>Il est possible d’agir</a:t>
            </a:r>
            <a:endParaRPr lang="fr-CA" sz="2000">
              <a:solidFill>
                <a:srgbClr val="203B47"/>
              </a:solidFill>
              <a:latin typeface="Raleway" panose="020B0503030101060003" pitchFamily="34" charset="77"/>
            </a:endParaRPr>
          </a:p>
        </p:txBody>
      </p:sp>
      <p:cxnSp>
        <p:nvCxnSpPr>
          <p:cNvPr id="9" name="Straight Connector 17">
            <a:extLst>
              <a:ext uri="{FF2B5EF4-FFF2-40B4-BE49-F238E27FC236}">
                <a16:creationId xmlns:a16="http://schemas.microsoft.com/office/drawing/2014/main" id="{FD1162FD-C546-91B6-ED6F-D4B3F3575123}"/>
              </a:ext>
            </a:extLst>
          </p:cNvPr>
          <p:cNvCxnSpPr>
            <a:cxnSpLocks/>
          </p:cNvCxnSpPr>
          <p:nvPr/>
        </p:nvCxnSpPr>
        <p:spPr>
          <a:xfrm>
            <a:off x="619323" y="602014"/>
            <a:ext cx="0" cy="54000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oup 1">
            <a:extLst>
              <a:ext uri="{FF2B5EF4-FFF2-40B4-BE49-F238E27FC236}">
                <a16:creationId xmlns:a16="http://schemas.microsoft.com/office/drawing/2014/main" id="{BBEA7BC7-0345-F126-D2F9-9D3F66D76BF5}"/>
              </a:ext>
            </a:extLst>
          </p:cNvPr>
          <p:cNvGrpSpPr/>
          <p:nvPr/>
        </p:nvGrpSpPr>
        <p:grpSpPr>
          <a:xfrm>
            <a:off x="1003443" y="6153834"/>
            <a:ext cx="10280431" cy="342080"/>
            <a:chOff x="1003443" y="6153834"/>
            <a:chExt cx="10280431" cy="342080"/>
          </a:xfrm>
        </p:grpSpPr>
        <p:pic>
          <p:nvPicPr>
            <p:cNvPr id="11" name="Picture 7" descr="A black background with grey text&#10;&#10;Description automatically generated">
              <a:extLst>
                <a:ext uri="{FF2B5EF4-FFF2-40B4-BE49-F238E27FC236}">
                  <a16:creationId xmlns:a16="http://schemas.microsoft.com/office/drawing/2014/main" id="{C40A803D-6BCA-005E-FF33-346C55AFE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443" y="6153834"/>
              <a:ext cx="1271120" cy="323166"/>
            </a:xfrm>
            <a:prstGeom prst="rect">
              <a:avLst/>
            </a:prstGeom>
          </p:spPr>
        </p:pic>
        <p:sp>
          <p:nvSpPr>
            <p:cNvPr id="12" name="TextBox 16">
              <a:extLst>
                <a:ext uri="{FF2B5EF4-FFF2-40B4-BE49-F238E27FC236}">
                  <a16:creationId xmlns:a16="http://schemas.microsoft.com/office/drawing/2014/main" id="{C82FC93D-DFB4-86FF-6195-7B026DE3DABF}"/>
                </a:ext>
              </a:extLst>
            </p:cNvPr>
            <p:cNvSpPr txBox="1"/>
            <p:nvPr/>
          </p:nvSpPr>
          <p:spPr>
            <a:xfrm>
              <a:off x="10922878" y="6234304"/>
              <a:ext cx="36099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CA" sz="800">
                  <a:solidFill>
                    <a:srgbClr val="434747"/>
                  </a:solidFill>
                  <a:latin typeface="Raleway" panose="020B0003030101060003" pitchFamily="34" charset="0"/>
                </a:rPr>
                <a:t>|   </a:t>
              </a:r>
              <a:fld id="{A83A4952-BF45-1E46-BC37-6A89CB4D4705}" type="slidenum">
                <a:rPr lang="fr-CA" sz="1100">
                  <a:solidFill>
                    <a:srgbClr val="434747"/>
                  </a:solidFill>
                  <a:latin typeface="Raleway" panose="020B0503030101060003" pitchFamily="34" charset="77"/>
                </a:rPr>
                <a:pPr algn="r"/>
                <a:t>16</a:t>
              </a:fld>
              <a:endParaRPr lang="fr-CA" sz="1100">
                <a:solidFill>
                  <a:srgbClr val="434747"/>
                </a:solidFill>
                <a:latin typeface="Raleway" panose="020B0503030101060003" pitchFamily="34" charset="77"/>
              </a:endParaRPr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521E69A5-0AE7-C98A-FBDE-8EC941BC9DC4}"/>
              </a:ext>
            </a:extLst>
          </p:cNvPr>
          <p:cNvSpPr txBox="1"/>
          <p:nvPr/>
        </p:nvSpPr>
        <p:spPr>
          <a:xfrm>
            <a:off x="609600" y="3165964"/>
            <a:ext cx="10957867" cy="1585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endParaRPr lang="fr-CA" sz="1400" b="1" i="0" u="none" strike="noStrike" baseline="0">
              <a:latin typeface="Raleway" panose="020B0003030101060003" pitchFamily="34" charset="0"/>
            </a:endParaRPr>
          </a:p>
          <a:p>
            <a:pPr algn="l">
              <a:lnSpc>
                <a:spcPct val="120000"/>
              </a:lnSpc>
            </a:pPr>
            <a:endParaRPr lang="fr-CA" sz="1400" b="1">
              <a:latin typeface="Raleway" panose="020B0003030101060003" pitchFamily="34" charset="0"/>
            </a:endParaRPr>
          </a:p>
          <a:p>
            <a:pPr>
              <a:lnSpc>
                <a:spcPct val="120000"/>
              </a:lnSpc>
            </a:pPr>
            <a:r>
              <a:rPr lang="fr-CA" sz="1800" i="0" u="none" strike="noStrike" baseline="0">
                <a:latin typeface="Raleway" panose="020B0003030101060003" pitchFamily="34" charset="0"/>
              </a:rPr>
              <a:t>Une grande diversité d’actions est possible à l’intérieur des compétences et rôles d’une municipalité, quelle que soit sa taille. Toutefois, elles ne peuvent, à elles seules, résoudre des enjeux complexes. </a:t>
            </a:r>
            <a:r>
              <a:rPr lang="fr-CA" sz="1800" b="1">
                <a:solidFill>
                  <a:srgbClr val="C00000"/>
                </a:solidFill>
                <a:latin typeface="Raleway" panose="020B0003030101060003" pitchFamily="34" charset="0"/>
              </a:rPr>
              <a:t> La </a:t>
            </a:r>
            <a:r>
              <a:rPr lang="fr-CA" sz="1800" b="1" i="0" u="none" strike="noStrike" baseline="0">
                <a:solidFill>
                  <a:srgbClr val="C00000"/>
                </a:solidFill>
                <a:latin typeface="Raleway" panose="020B0003030101060003" pitchFamily="34" charset="0"/>
              </a:rPr>
              <a:t>collaboration entre chaque palier de gouvernement s’avère plus que jamais essentielle</a:t>
            </a:r>
            <a:r>
              <a:rPr lang="fr-CA" sz="1800" b="1" i="0" u="none" strike="noStrike" baseline="0">
                <a:latin typeface="Raleway" panose="020B0003030101060003" pitchFamily="34" charset="0"/>
              </a:rPr>
              <a:t>.</a:t>
            </a:r>
            <a:endParaRPr lang="fr-CA" sz="1800" b="1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1BC9E497-E412-9D9F-0B98-EB3FF574B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31020"/>
            <a:ext cx="10972800" cy="1804887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CA" sz="1800">
                <a:latin typeface="Raleway" pitchFamily="2" charset="0"/>
              </a:rPr>
              <a:t>Le milieu dans lequel les tout-petits vivent, jouent et tissent des relations exerce une influence importante sur leur développement et leur bien-être. Par leurs décisions en matière d’aménagement et d’urbanisme, de sécurité et de programmation de loisirs, entre autres, </a:t>
            </a:r>
            <a:r>
              <a:rPr lang="fr-CA" sz="1800" b="1">
                <a:solidFill>
                  <a:srgbClr val="C00000"/>
                </a:solidFill>
                <a:latin typeface="Raleway" pitchFamily="2" charset="0"/>
              </a:rPr>
              <a:t>les municipalités peuvent modeler le milieu de vie des familles et soutenir de façon concrète le développement des tout-petits vivant sur leur territoire.</a:t>
            </a:r>
          </a:p>
        </p:txBody>
      </p:sp>
    </p:spTree>
    <p:extLst>
      <p:ext uri="{BB962C8B-B14F-4D97-AF65-F5344CB8AC3E}">
        <p14:creationId xmlns:p14="http://schemas.microsoft.com/office/powerpoint/2010/main" val="1780598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072A9D-4F12-574D-AA39-EC3E8D1F2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CF693-E235-4204-9191-5221442C8378}" type="slidenum">
              <a:rPr lang="fr-CA" smtClean="0"/>
              <a:t>17</a:t>
            </a:fld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CF45F15-A06E-6E4E-8B8B-D63671DA4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39615" cy="6858000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EECD5211-860B-1742-BB4E-0A0A2EE0E1F3}"/>
              </a:ext>
            </a:extLst>
          </p:cNvPr>
          <p:cNvGrpSpPr/>
          <p:nvPr/>
        </p:nvGrpSpPr>
        <p:grpSpPr>
          <a:xfrm>
            <a:off x="4129975" y="34561"/>
            <a:ext cx="8060681" cy="753599"/>
            <a:chOff x="4129975" y="312150"/>
            <a:chExt cx="8060681" cy="753599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58A60CB-BC79-2541-AE25-8EC102922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0195"/>
            <a:stretch/>
          </p:blipFill>
          <p:spPr>
            <a:xfrm>
              <a:off x="5748746" y="312150"/>
              <a:ext cx="1585597" cy="753599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1BF7EEE0-A1F8-654B-8E95-B3C01E40FF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0195"/>
            <a:stretch/>
          </p:blipFill>
          <p:spPr>
            <a:xfrm>
              <a:off x="4129975" y="312150"/>
              <a:ext cx="1585597" cy="753599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20FF044A-140C-2D41-ABB5-3DE6DD15C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0195"/>
            <a:stretch/>
          </p:blipFill>
          <p:spPr>
            <a:xfrm>
              <a:off x="7367517" y="312150"/>
              <a:ext cx="1585597" cy="753599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DFEBF516-3183-2A4B-8161-B147C0B81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0195"/>
            <a:stretch/>
          </p:blipFill>
          <p:spPr>
            <a:xfrm>
              <a:off x="8986288" y="312150"/>
              <a:ext cx="1585597" cy="753599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2BF939A1-808A-484F-82CA-285A11018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0195"/>
            <a:stretch/>
          </p:blipFill>
          <p:spPr>
            <a:xfrm>
              <a:off x="10605059" y="312150"/>
              <a:ext cx="1585597" cy="753599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1B7C1482-4440-64CE-3A69-365F215503B6}"/>
              </a:ext>
            </a:extLst>
          </p:cNvPr>
          <p:cNvSpPr txBox="1"/>
          <p:nvPr/>
        </p:nvSpPr>
        <p:spPr>
          <a:xfrm>
            <a:off x="5224752" y="1558087"/>
            <a:ext cx="6093724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CA" sz="1800" b="1">
                <a:solidFill>
                  <a:srgbClr val="C00000"/>
                </a:solidFill>
                <a:latin typeface="Raleway" pitchFamily="2" charset="77"/>
              </a:rPr>
              <a:t>Infolettre : </a:t>
            </a:r>
            <a:br>
              <a:rPr lang="fr-CA" sz="1800">
                <a:latin typeface="Raleway" pitchFamily="2" charset="77"/>
              </a:rPr>
            </a:br>
            <a:r>
              <a:rPr lang="fr-CA" sz="1800">
                <a:latin typeface="Raleway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tout-petits.org/infolettre</a:t>
            </a:r>
            <a:endParaRPr lang="fr-CA" sz="1800">
              <a:latin typeface="Raleway" pitchFamily="2" charset="77"/>
            </a:endParaRPr>
          </a:p>
          <a:p>
            <a:pPr algn="ctr"/>
            <a:endParaRPr lang="fr-CA" sz="1800">
              <a:latin typeface="Raleway" pitchFamily="2" charset="77"/>
            </a:endParaRPr>
          </a:p>
          <a:p>
            <a:pPr algn="ctr"/>
            <a:r>
              <a:rPr lang="fr-CA" sz="1800" b="1">
                <a:solidFill>
                  <a:srgbClr val="C00000"/>
                </a:solidFill>
                <a:latin typeface="Raleway" pitchFamily="2" charset="77"/>
              </a:rPr>
              <a:t>Nos plateformes : </a:t>
            </a:r>
          </a:p>
          <a:p>
            <a:pPr algn="ctr">
              <a:spcBef>
                <a:spcPts val="600"/>
              </a:spcBef>
            </a:pPr>
            <a:r>
              <a:rPr lang="fr-CA" sz="1800">
                <a:latin typeface="Raleway" pitchFamily="2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tout-petits.org</a:t>
            </a:r>
            <a:endParaRPr lang="fr-CA" sz="1800">
              <a:latin typeface="Raleway" pitchFamily="2" charset="77"/>
            </a:endParaRPr>
          </a:p>
          <a:p>
            <a:pPr algn="ctr">
              <a:spcBef>
                <a:spcPts val="600"/>
              </a:spcBef>
            </a:pPr>
            <a:r>
              <a:rPr lang="fr-CA" sz="1800">
                <a:latin typeface="Raleway" pitchFamily="2" charset="7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</a:t>
            </a:r>
            <a:endParaRPr lang="fr-CA" sz="1800">
              <a:latin typeface="Raleway" pitchFamily="2" charset="77"/>
            </a:endParaRPr>
          </a:p>
          <a:p>
            <a:pPr algn="ctr">
              <a:spcBef>
                <a:spcPts val="600"/>
              </a:spcBef>
            </a:pPr>
            <a:r>
              <a:rPr lang="fr-CA" sz="1800">
                <a:solidFill>
                  <a:srgbClr val="203B47"/>
                </a:solidFill>
                <a:latin typeface="Raleway" pitchFamily="2" charset="77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Instagram</a:t>
            </a:r>
            <a:endParaRPr lang="fr-CA" sz="1800">
              <a:solidFill>
                <a:srgbClr val="203B47"/>
              </a:solidFill>
              <a:latin typeface="Raleway" pitchFamily="2" charset="77"/>
            </a:endParaRPr>
          </a:p>
          <a:p>
            <a:pPr algn="ctr">
              <a:spcBef>
                <a:spcPts val="600"/>
              </a:spcBef>
            </a:pPr>
            <a:r>
              <a:rPr lang="fr-CA" sz="1800" err="1">
                <a:latin typeface="Raleway" pitchFamily="2" charset="77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</a:t>
            </a:r>
            <a:endParaRPr lang="fr-CA" sz="1800">
              <a:latin typeface="Raleway" pitchFamily="2" charset="77"/>
            </a:endParaRPr>
          </a:p>
          <a:p>
            <a:pPr algn="ctr">
              <a:spcBef>
                <a:spcPts val="600"/>
              </a:spcBef>
            </a:pPr>
            <a:r>
              <a:rPr lang="fr-CA" sz="1800" err="1">
                <a:latin typeface="Raleway" pitchFamily="2" charset="77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endParaRPr lang="fr-CA"/>
          </a:p>
        </p:txBody>
      </p:sp>
      <p:pic>
        <p:nvPicPr>
          <p:cNvPr id="2" name="Image 1" descr="Une image contenant obscurité, noir, capture d’écran, lune&#10;&#10;Le contenu généré par l’IA peut être incorrect.">
            <a:extLst>
              <a:ext uri="{FF2B5EF4-FFF2-40B4-BE49-F238E27FC236}">
                <a16:creationId xmlns:a16="http://schemas.microsoft.com/office/drawing/2014/main" id="{55336B67-BEFE-AC4B-C97D-35B4B7D4DF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108" y="4933087"/>
            <a:ext cx="2835011" cy="116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13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ttyImages-83771216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824" y="0"/>
            <a:ext cx="1027159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7DC820E-BFFC-4E53-D70D-31B9BE3EEE95}"/>
              </a:ext>
            </a:extLst>
          </p:cNvPr>
          <p:cNvSpPr/>
          <p:nvPr/>
        </p:nvSpPr>
        <p:spPr>
          <a:xfrm>
            <a:off x="0" y="0"/>
            <a:ext cx="7503736" cy="6858000"/>
          </a:xfrm>
          <a:prstGeom prst="rect">
            <a:avLst/>
          </a:prstGeom>
          <a:solidFill>
            <a:srgbClr val="203B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68827" y="1530711"/>
            <a:ext cx="6780385" cy="5110469"/>
          </a:xfrm>
          <a:prstGeom prst="rect">
            <a:avLst/>
          </a:prstGeom>
        </p:spPr>
        <p:txBody>
          <a:bodyPr vert="horz" lIns="91434" tIns="45718" rIns="91434" bIns="45718" rtlCol="0" anchor="ctr">
            <a:normAutofit fontScale="90000"/>
          </a:bodyPr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L</a:t>
            </a:r>
            <a:r>
              <a:rPr lang="fr-CA" sz="1800" b="1">
                <a:solidFill>
                  <a:schemeClr val="bg1"/>
                </a:solidFill>
                <a:latin typeface="Raleway"/>
                <a:ea typeface="+mn-ea"/>
                <a:cs typeface="Raleway"/>
              </a:rPr>
              <a:t>’Observatoire des tout-petits diffusera dès le 1</a:t>
            </a:r>
            <a:r>
              <a:rPr lang="fr-CA" sz="1800" b="1" baseline="30000">
                <a:solidFill>
                  <a:schemeClr val="bg1"/>
                </a:solidFill>
                <a:latin typeface="Raleway"/>
                <a:ea typeface="+mn-ea"/>
                <a:cs typeface="Raleway"/>
              </a:rPr>
              <a:t>er</a:t>
            </a:r>
            <a:r>
              <a:rPr lang="fr-CA" sz="1800" b="1">
                <a:solidFill>
                  <a:schemeClr val="bg1"/>
                </a:solidFill>
                <a:latin typeface="Raleway"/>
                <a:ea typeface="+mn-ea"/>
                <a:cs typeface="Raleway"/>
              </a:rPr>
              <a:t> octobre un </a:t>
            </a:r>
            <a:r>
              <a:rPr kumimoji="0" lang="fr-CA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nouveau sondage populationnel réalisé par la firme Léger. </a:t>
            </a:r>
          </a:p>
          <a:p>
            <a:pPr marL="0" marR="0" lvl="0" indent="0" algn="l" defTabSz="914332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CA" sz="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/>
              <a:ea typeface="+mn-ea"/>
              <a:cs typeface="Raleway"/>
            </a:endParaRPr>
          </a:p>
          <a:p>
            <a:pPr marL="0" marR="0" lvl="0" indent="0" algn="l" defTabSz="914332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Les communications entourant cette sortie auront pour principal objectif de sensibiliser le grand public et les candidat</a:t>
            </a:r>
            <a:r>
              <a:rPr lang="fr-CA" sz="1400">
                <a:solidFill>
                  <a:schemeClr val="bg1"/>
                </a:solidFill>
                <a:latin typeface="Raleway"/>
                <a:ea typeface="+mn-ea"/>
                <a:cs typeface="Raleway"/>
              </a:rPr>
              <a:t>(e)s aux élections municipales à l’influence que peuvent avoir les municipalités sur le développement et le bien-être des tout-petits vivant sur leur territoire.</a:t>
            </a:r>
          </a:p>
          <a:p>
            <a:pPr marL="0" marR="0" lvl="0" indent="0" algn="l" defTabSz="914332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Le partage sur vos plateformes et auprès de votre réseau sera une contribution importante au dialogue</a:t>
            </a:r>
            <a:r>
              <a:rPr lang="fr-CA" sz="1400">
                <a:solidFill>
                  <a:schemeClr val="bg1"/>
                </a:solidFill>
                <a:latin typeface="Raleway"/>
                <a:ea typeface="+mn-ea"/>
                <a:cs typeface="Raleway"/>
              </a:rPr>
              <a:t>. Cette trousse de mobilisation est mise à votre disposition afin de vous soutenir dans ces actions. </a:t>
            </a:r>
            <a:r>
              <a:rPr lang="fr-CA" sz="1400" b="1">
                <a:solidFill>
                  <a:schemeClr val="bg1"/>
                </a:solidFill>
                <a:latin typeface="Raleway"/>
                <a:ea typeface="+mn-ea"/>
                <a:cs typeface="Raleway"/>
              </a:rPr>
              <a:t>N’hésitez pas à adapter son contenu à votre réalité et à votre public !</a:t>
            </a:r>
          </a:p>
          <a:p>
            <a:pPr marL="0" marR="0" lvl="0" indent="0" algn="l" defTabSz="914332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Elle contient : </a:t>
            </a:r>
          </a:p>
          <a:p>
            <a:pPr marL="285750" marR="0" lvl="0" indent="-285750" algn="l" defTabSz="914332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CA" sz="1400">
                <a:solidFill>
                  <a:schemeClr val="bg1"/>
                </a:solidFill>
                <a:latin typeface="Raleway"/>
                <a:ea typeface="+mn-ea"/>
                <a:cs typeface="Raleway"/>
              </a:rPr>
              <a:t>Modèles de texte pour votre infolettre et votre site web</a:t>
            </a:r>
          </a:p>
          <a:p>
            <a:pPr marL="285750" marR="0" lvl="0" indent="-285750" algn="l" defTabSz="914332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CA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Textes et visuels pour vos réseaux sociaux</a:t>
            </a:r>
          </a:p>
          <a:p>
            <a:pPr marL="285750" marR="0" lvl="0" indent="-285750" algn="l" defTabSz="914332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CA" sz="1400">
                <a:solidFill>
                  <a:schemeClr val="bg1"/>
                </a:solidFill>
                <a:latin typeface="Raleway"/>
                <a:ea typeface="+mn-ea"/>
                <a:cs typeface="Raleway"/>
              </a:rPr>
              <a:t>Calendrier de diffusion simplifié</a:t>
            </a:r>
          </a:p>
          <a:p>
            <a:pPr marL="285750" marR="0" lvl="0" indent="-285750" algn="l" defTabSz="914332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CA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/>
                <a:ea typeface="+mn-ea"/>
                <a:cs typeface="Raleway"/>
              </a:rPr>
              <a:t>Messages clés principaux de la campagne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4B26E8F-1639-C427-FE81-ED04FFF2D17B}"/>
              </a:ext>
            </a:extLst>
          </p:cNvPr>
          <p:cNvSpPr txBox="1"/>
          <p:nvPr/>
        </p:nvSpPr>
        <p:spPr>
          <a:xfrm>
            <a:off x="468827" y="548326"/>
            <a:ext cx="6572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>
                <a:solidFill>
                  <a:schemeClr val="accent1">
                    <a:lumMod val="20000"/>
                    <a:lumOff val="80000"/>
                  </a:schemeClr>
                </a:solidFill>
                <a:latin typeface="Raleway" pitchFamily="2" charset="0"/>
              </a:rPr>
              <a:t>Quelles sont les attentes des parents envers leur municipalité ?</a:t>
            </a:r>
            <a:endParaRPr lang="fr-CA" sz="2800" b="1">
              <a:solidFill>
                <a:schemeClr val="accent1">
                  <a:lumMod val="20000"/>
                  <a:lumOff val="80000"/>
                </a:schemeClr>
              </a:solidFill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78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0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482" y="498109"/>
            <a:ext cx="2256067" cy="22762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983128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chemeClr val="bg1"/>
                </a:solidFill>
                <a:latin typeface="Raleway"/>
                <a:cs typeface="Raleway"/>
              </a:rPr>
              <a:t>LES TOUT-PETITS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224" y="3421857"/>
            <a:ext cx="594518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>
                <a:solidFill>
                  <a:srgbClr val="203B47"/>
                </a:solidFill>
                <a:latin typeface="AlternateGotNo3D"/>
                <a:cs typeface="AlternateGotNo3D"/>
              </a:rPr>
              <a:t>5,8 %</a:t>
            </a:r>
          </a:p>
          <a:p>
            <a:pPr algn="ctr"/>
            <a:r>
              <a:rPr lang="en-US" sz="3000" b="1">
                <a:solidFill>
                  <a:schemeClr val="bg1"/>
                </a:solidFill>
                <a:latin typeface="Raleway"/>
                <a:cs typeface="Raleway"/>
              </a:rPr>
              <a:t>DE LA POPULATION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57515" y="3417544"/>
            <a:ext cx="594518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>
                <a:solidFill>
                  <a:srgbClr val="203B47"/>
                </a:solidFill>
                <a:latin typeface="AlternateGotNo3D"/>
                <a:cs typeface="AlternateGotNo3D"/>
              </a:rPr>
              <a:t>100 %</a:t>
            </a:r>
          </a:p>
          <a:p>
            <a:pPr algn="ctr"/>
            <a:r>
              <a:rPr lang="en-US" sz="3000" b="1">
                <a:solidFill>
                  <a:schemeClr val="bg1"/>
                </a:solidFill>
                <a:latin typeface="Raleway"/>
                <a:cs typeface="Raleway"/>
              </a:rPr>
              <a:t>DE NOTRE AVENIR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097588" y="3883025"/>
            <a:ext cx="0" cy="1502005"/>
          </a:xfrm>
          <a:prstGeom prst="line">
            <a:avLst/>
          </a:prstGeom>
          <a:ln w="28575" cmpd="sng">
            <a:solidFill>
              <a:srgbClr val="203B47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1C68032D-1970-5DE3-4AA6-ED234EBE2A8E}"/>
              </a:ext>
            </a:extLst>
          </p:cNvPr>
          <p:cNvSpPr txBox="1"/>
          <p:nvPr/>
        </p:nvSpPr>
        <p:spPr>
          <a:xfrm>
            <a:off x="868205" y="5825546"/>
            <a:ext cx="828757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800" b="1">
                <a:latin typeface="Raleway" pitchFamily="2" charset="0"/>
              </a:rPr>
              <a:t>Source : </a:t>
            </a:r>
            <a:r>
              <a:rPr lang="fr-FR" sz="800">
                <a:latin typeface="Raleway" pitchFamily="2" charset="0"/>
              </a:rPr>
              <a:t>Statistique Canada, Estimations de la population (février 2024), données adaptées par l’Institut de la statistique du Québec. Données provisoires.</a:t>
            </a:r>
            <a:endParaRPr lang="fr-CA" sz="800"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267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B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EADFFF-3739-B07F-7B4A-6B3995FD1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F454E76-D727-29AC-ABCB-A5DA2E0B613A}"/>
              </a:ext>
            </a:extLst>
          </p:cNvPr>
          <p:cNvSpPr txBox="1"/>
          <p:nvPr/>
        </p:nvSpPr>
        <p:spPr>
          <a:xfrm>
            <a:off x="1432560" y="2505670"/>
            <a:ext cx="932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>
                <a:solidFill>
                  <a:schemeClr val="accent1">
                    <a:lumMod val="20000"/>
                    <a:lumOff val="80000"/>
                  </a:schemeClr>
                </a:solidFill>
                <a:latin typeface="Raleway" pitchFamily="2" charset="0"/>
              </a:rPr>
              <a:t>INFOLETTRE &amp; SITE WEB</a:t>
            </a:r>
            <a:endParaRPr lang="fr-CA" sz="5400" b="1">
              <a:solidFill>
                <a:schemeClr val="accent1">
                  <a:lumMod val="20000"/>
                  <a:lumOff val="80000"/>
                </a:schemeClr>
              </a:solidFill>
              <a:latin typeface="Raleway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ECD9644-F76B-63DA-50E6-E339E62BC693}"/>
              </a:ext>
            </a:extLst>
          </p:cNvPr>
          <p:cNvSpPr txBox="1"/>
          <p:nvPr/>
        </p:nvSpPr>
        <p:spPr>
          <a:xfrm>
            <a:off x="3215499" y="3407878"/>
            <a:ext cx="5761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chemeClr val="bg1"/>
                </a:solidFill>
                <a:latin typeface="Raleway" pitchFamily="2" charset="0"/>
              </a:rPr>
              <a:t>Modèle de texte</a:t>
            </a:r>
            <a:endParaRPr lang="fr-CA" sz="2800" b="1">
              <a:solidFill>
                <a:schemeClr val="bg1"/>
              </a:solidFill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214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C7342-B89F-9809-A01B-E60970ADA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0FCC53-BE77-7AD0-9917-227A2FC96BF0}"/>
              </a:ext>
            </a:extLst>
          </p:cNvPr>
          <p:cNvSpPr/>
          <p:nvPr/>
        </p:nvSpPr>
        <p:spPr>
          <a:xfrm>
            <a:off x="235789" y="241540"/>
            <a:ext cx="11720422" cy="63921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1A827674-832F-9BD0-2733-C4D6A359E2E2}"/>
              </a:ext>
            </a:extLst>
          </p:cNvPr>
          <p:cNvSpPr txBox="1">
            <a:spLocks/>
          </p:cNvSpPr>
          <p:nvPr/>
        </p:nvSpPr>
        <p:spPr>
          <a:xfrm>
            <a:off x="756378" y="459753"/>
            <a:ext cx="7884702" cy="8747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A" sz="3200" b="1">
                <a:solidFill>
                  <a:srgbClr val="203B47"/>
                </a:solidFill>
                <a:latin typeface="Raleway"/>
              </a:rPr>
              <a:t>Texte infolettre et Web</a:t>
            </a:r>
            <a:endParaRPr lang="fr-FR"/>
          </a:p>
        </p:txBody>
      </p:sp>
      <p:cxnSp>
        <p:nvCxnSpPr>
          <p:cNvPr id="9" name="Straight Connector 17">
            <a:extLst>
              <a:ext uri="{FF2B5EF4-FFF2-40B4-BE49-F238E27FC236}">
                <a16:creationId xmlns:a16="http://schemas.microsoft.com/office/drawing/2014/main" id="{86D20A2F-1BC6-0C15-FDD4-68F96F587E32}"/>
              </a:ext>
            </a:extLst>
          </p:cNvPr>
          <p:cNvCxnSpPr>
            <a:cxnSpLocks/>
          </p:cNvCxnSpPr>
          <p:nvPr/>
        </p:nvCxnSpPr>
        <p:spPr>
          <a:xfrm>
            <a:off x="619323" y="645144"/>
            <a:ext cx="0" cy="50400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oup 1">
            <a:extLst>
              <a:ext uri="{FF2B5EF4-FFF2-40B4-BE49-F238E27FC236}">
                <a16:creationId xmlns:a16="http://schemas.microsoft.com/office/drawing/2014/main" id="{8D151282-D555-7B7A-F542-81B94365CDAE}"/>
              </a:ext>
            </a:extLst>
          </p:cNvPr>
          <p:cNvGrpSpPr/>
          <p:nvPr/>
        </p:nvGrpSpPr>
        <p:grpSpPr>
          <a:xfrm>
            <a:off x="1003443" y="6153834"/>
            <a:ext cx="10280431" cy="342080"/>
            <a:chOff x="1003443" y="6153834"/>
            <a:chExt cx="10280431" cy="342080"/>
          </a:xfrm>
        </p:grpSpPr>
        <p:pic>
          <p:nvPicPr>
            <p:cNvPr id="11" name="Picture 7" descr="A black background with grey text&#10;&#10;Description automatically generated">
              <a:extLst>
                <a:ext uri="{FF2B5EF4-FFF2-40B4-BE49-F238E27FC236}">
                  <a16:creationId xmlns:a16="http://schemas.microsoft.com/office/drawing/2014/main" id="{AC06C6F0-FF95-A759-87DE-3C876C0FA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443" y="6153834"/>
              <a:ext cx="1271120" cy="323166"/>
            </a:xfrm>
            <a:prstGeom prst="rect">
              <a:avLst/>
            </a:prstGeom>
          </p:spPr>
        </p:pic>
        <p:sp>
          <p:nvSpPr>
            <p:cNvPr id="12" name="TextBox 16">
              <a:extLst>
                <a:ext uri="{FF2B5EF4-FFF2-40B4-BE49-F238E27FC236}">
                  <a16:creationId xmlns:a16="http://schemas.microsoft.com/office/drawing/2014/main" id="{E3103EE0-4F4F-706F-7DE5-963C2CD97A3E}"/>
                </a:ext>
              </a:extLst>
            </p:cNvPr>
            <p:cNvSpPr txBox="1"/>
            <p:nvPr/>
          </p:nvSpPr>
          <p:spPr>
            <a:xfrm>
              <a:off x="10922878" y="6234304"/>
              <a:ext cx="36099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CA" sz="800">
                  <a:solidFill>
                    <a:srgbClr val="434747"/>
                  </a:solidFill>
                  <a:latin typeface="Raleway" panose="020B0003030101060003" pitchFamily="34" charset="0"/>
                </a:rPr>
                <a:t>|   </a:t>
              </a:r>
              <a:fld id="{A83A4952-BF45-1E46-BC37-6A89CB4D4705}" type="slidenum">
                <a:rPr lang="fr-CA" sz="1100">
                  <a:solidFill>
                    <a:srgbClr val="434747"/>
                  </a:solidFill>
                  <a:latin typeface="Raleway" panose="020B0503030101060003" pitchFamily="34" charset="77"/>
                </a:rPr>
                <a:pPr algn="r"/>
                <a:t>5</a:t>
              </a:fld>
              <a:endParaRPr lang="fr-CA" sz="1100">
                <a:solidFill>
                  <a:srgbClr val="434747"/>
                </a:solidFill>
                <a:latin typeface="Raleway" panose="020B0503030101060003" pitchFamily="34" charset="77"/>
              </a:endParaRP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DD1E0F69-42E5-85FA-F5B3-39F4993DF858}"/>
              </a:ext>
            </a:extLst>
          </p:cNvPr>
          <p:cNvSpPr txBox="1"/>
          <p:nvPr/>
        </p:nvSpPr>
        <p:spPr>
          <a:xfrm>
            <a:off x="619323" y="1520786"/>
            <a:ext cx="95945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1600">
              <a:latin typeface="Raleway" panose="020B0503030101060003" pitchFamily="34" charset="0"/>
            </a:endParaRPr>
          </a:p>
          <a:p>
            <a:r>
              <a:rPr lang="fr-CA" sz="1600">
                <a:latin typeface="Raleway" pitchFamily="2" charset="0"/>
              </a:rPr>
              <a:t>L’Observatoire des tout-petits a récemment diffusé </a:t>
            </a:r>
            <a:r>
              <a:rPr lang="fr-CA" sz="1600" b="1">
                <a:latin typeface="Raleway" pitchFamily="2" charset="0"/>
              </a:rPr>
              <a:t>les résultats d’un nouveau sondage Léger sur les attentes des familles ayant des enfants de 0 à 5 ans à l’égard de leur municipalité</a:t>
            </a:r>
            <a:r>
              <a:rPr lang="fr-CA" sz="1600">
                <a:latin typeface="Raleway" pitchFamily="2" charset="0"/>
              </a:rPr>
              <a:t>. </a:t>
            </a:r>
          </a:p>
          <a:p>
            <a:endParaRPr lang="fr-CA" sz="1600"/>
          </a:p>
          <a:p>
            <a:r>
              <a:rPr lang="fr-CA" sz="1600">
                <a:latin typeface="Raleway" pitchFamily="2" charset="0"/>
              </a:rPr>
              <a:t>Le sondage révèle, entre autres, que les parents reconnaissent le travail de leur municipalité en matière de petite enfance, notamment en ce qui a trait à l’accès aux bibliothèques publiques, aux lieux sécuritaires et aux parcs. Cependant, près de 9 parents sur 10 jugent important que leur municipalité offre davantage d’activités pour les familles avec des enfants de 0 à 5 ans (89 %).</a:t>
            </a:r>
          </a:p>
          <a:p>
            <a:endParaRPr lang="fr-CA" sz="1600">
              <a:latin typeface="Raleway" panose="020B0503030101060003" pitchFamily="34" charset="0"/>
            </a:endParaRPr>
          </a:p>
          <a:p>
            <a:r>
              <a:rPr lang="fr-CA" sz="1600">
                <a:latin typeface="Raleway" panose="020B0503030101060003" pitchFamily="34" charset="0"/>
              </a:rPr>
              <a:t>Pour découvrir tous les résultats du sondage : </a:t>
            </a:r>
            <a:r>
              <a:rPr lang="fr-CA" sz="1600">
                <a:latin typeface="Raleway" pitchFamily="2" charset="0"/>
                <a:hlinkClick r:id="rId3"/>
              </a:rPr>
              <a:t>https://tout-petits.org/municipalites/</a:t>
            </a:r>
            <a:r>
              <a:rPr lang="fr-CA" sz="1600">
                <a:latin typeface="Raleway" pitchFamily="2" charset="0"/>
              </a:rPr>
              <a:t> </a:t>
            </a:r>
            <a:endParaRPr lang="fr-CA" sz="160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064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B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E53C10-F65B-84A1-5119-C23AD6E76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5D73CE9-77A7-9F69-A205-91AA62AC0E95}"/>
              </a:ext>
            </a:extLst>
          </p:cNvPr>
          <p:cNvSpPr txBox="1"/>
          <p:nvPr/>
        </p:nvSpPr>
        <p:spPr>
          <a:xfrm>
            <a:off x="1432560" y="2505670"/>
            <a:ext cx="932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>
                <a:solidFill>
                  <a:schemeClr val="accent1">
                    <a:lumMod val="20000"/>
                    <a:lumOff val="80000"/>
                  </a:schemeClr>
                </a:solidFill>
                <a:latin typeface="Raleway" pitchFamily="2" charset="0"/>
              </a:rPr>
              <a:t>RÉSEAUX SOCIAUX</a:t>
            </a:r>
            <a:endParaRPr lang="fr-CA" sz="5400" b="1">
              <a:solidFill>
                <a:schemeClr val="accent1">
                  <a:lumMod val="20000"/>
                  <a:lumOff val="80000"/>
                </a:schemeClr>
              </a:solidFill>
              <a:latin typeface="Raleway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7326D0E-52F3-C2E5-4AFF-198D2661E160}"/>
              </a:ext>
            </a:extLst>
          </p:cNvPr>
          <p:cNvSpPr txBox="1"/>
          <p:nvPr/>
        </p:nvSpPr>
        <p:spPr>
          <a:xfrm>
            <a:off x="3215499" y="3407878"/>
            <a:ext cx="5761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chemeClr val="bg1"/>
                </a:solidFill>
                <a:latin typeface="Raleway" pitchFamily="2" charset="0"/>
              </a:rPr>
              <a:t>Textes et visuels</a:t>
            </a:r>
            <a:endParaRPr lang="fr-CA" sz="2800" b="1">
              <a:solidFill>
                <a:schemeClr val="bg1"/>
              </a:solidFill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343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E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8CF58C-85EF-394F-DEF5-6FE5BCEE6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F4C021-ED0B-A61A-B819-A1AE00FA21B6}"/>
              </a:ext>
            </a:extLst>
          </p:cNvPr>
          <p:cNvSpPr/>
          <p:nvPr/>
        </p:nvSpPr>
        <p:spPr>
          <a:xfrm>
            <a:off x="235789" y="241540"/>
            <a:ext cx="11720422" cy="63921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4029653-EC84-E183-5ED5-253EE9C0B5EA}"/>
              </a:ext>
            </a:extLst>
          </p:cNvPr>
          <p:cNvSpPr txBox="1">
            <a:spLocks/>
          </p:cNvSpPr>
          <p:nvPr/>
        </p:nvSpPr>
        <p:spPr>
          <a:xfrm>
            <a:off x="756378" y="459753"/>
            <a:ext cx="7884702" cy="87478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A" sz="3200" b="1">
                <a:solidFill>
                  <a:srgbClr val="203B47"/>
                </a:solidFill>
                <a:latin typeface="Raleway" panose="020B0503030101060003" pitchFamily="34" charset="77"/>
              </a:rPr>
              <a:t>Publication principale – Facebook, Instagram, LinkedIn</a:t>
            </a:r>
          </a:p>
        </p:txBody>
      </p:sp>
      <p:cxnSp>
        <p:nvCxnSpPr>
          <p:cNvPr id="9" name="Straight Connector 17">
            <a:extLst>
              <a:ext uri="{FF2B5EF4-FFF2-40B4-BE49-F238E27FC236}">
                <a16:creationId xmlns:a16="http://schemas.microsoft.com/office/drawing/2014/main" id="{A32D0127-86A7-47D2-1938-CA01B01AF8D7}"/>
              </a:ext>
            </a:extLst>
          </p:cNvPr>
          <p:cNvCxnSpPr>
            <a:cxnSpLocks/>
          </p:cNvCxnSpPr>
          <p:nvPr/>
        </p:nvCxnSpPr>
        <p:spPr>
          <a:xfrm>
            <a:off x="619323" y="645144"/>
            <a:ext cx="0" cy="50400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oup 1">
            <a:extLst>
              <a:ext uri="{FF2B5EF4-FFF2-40B4-BE49-F238E27FC236}">
                <a16:creationId xmlns:a16="http://schemas.microsoft.com/office/drawing/2014/main" id="{A38D25E7-1600-90B2-D133-EDE1C3BD5E0B}"/>
              </a:ext>
            </a:extLst>
          </p:cNvPr>
          <p:cNvGrpSpPr/>
          <p:nvPr/>
        </p:nvGrpSpPr>
        <p:grpSpPr>
          <a:xfrm>
            <a:off x="1003443" y="6153834"/>
            <a:ext cx="10280431" cy="342080"/>
            <a:chOff x="1003443" y="6153834"/>
            <a:chExt cx="10280431" cy="342080"/>
          </a:xfrm>
        </p:grpSpPr>
        <p:pic>
          <p:nvPicPr>
            <p:cNvPr id="11" name="Picture 7" descr="A black background with grey text&#10;&#10;Description automatically generated">
              <a:extLst>
                <a:ext uri="{FF2B5EF4-FFF2-40B4-BE49-F238E27FC236}">
                  <a16:creationId xmlns:a16="http://schemas.microsoft.com/office/drawing/2014/main" id="{E7E9BC5E-881E-098A-172F-E501F5881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443" y="6153834"/>
              <a:ext cx="1271120" cy="323166"/>
            </a:xfrm>
            <a:prstGeom prst="rect">
              <a:avLst/>
            </a:prstGeom>
          </p:spPr>
        </p:pic>
        <p:sp>
          <p:nvSpPr>
            <p:cNvPr id="12" name="TextBox 16">
              <a:extLst>
                <a:ext uri="{FF2B5EF4-FFF2-40B4-BE49-F238E27FC236}">
                  <a16:creationId xmlns:a16="http://schemas.microsoft.com/office/drawing/2014/main" id="{3DB27A32-97CF-70DA-F385-4CB8860D1D37}"/>
                </a:ext>
              </a:extLst>
            </p:cNvPr>
            <p:cNvSpPr txBox="1"/>
            <p:nvPr/>
          </p:nvSpPr>
          <p:spPr>
            <a:xfrm>
              <a:off x="10922878" y="6234304"/>
              <a:ext cx="36099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CA" sz="800">
                  <a:solidFill>
                    <a:srgbClr val="434747"/>
                  </a:solidFill>
                  <a:latin typeface="Raleway" panose="020B0003030101060003" pitchFamily="34" charset="0"/>
                </a:rPr>
                <a:t>|   </a:t>
              </a:r>
              <a:fld id="{A83A4952-BF45-1E46-BC37-6A89CB4D4705}" type="slidenum">
                <a:rPr lang="fr-CA" sz="1100">
                  <a:solidFill>
                    <a:srgbClr val="434747"/>
                  </a:solidFill>
                  <a:latin typeface="Raleway" panose="020B0503030101060003" pitchFamily="34" charset="77"/>
                </a:rPr>
                <a:pPr algn="r"/>
                <a:t>7</a:t>
              </a:fld>
              <a:endParaRPr lang="fr-CA" sz="1100">
                <a:solidFill>
                  <a:srgbClr val="434747"/>
                </a:solidFill>
                <a:latin typeface="Raleway" panose="020B0503030101060003" pitchFamily="34" charset="77"/>
              </a:endParaRP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DB2599A1-9CAE-7246-B269-E5927534E93F}"/>
              </a:ext>
            </a:extLst>
          </p:cNvPr>
          <p:cNvSpPr txBox="1"/>
          <p:nvPr/>
        </p:nvSpPr>
        <p:spPr>
          <a:xfrm>
            <a:off x="619323" y="1520786"/>
            <a:ext cx="518711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1600">
              <a:latin typeface="Raleway" panose="020B0503030101060003" pitchFamily="34" charset="0"/>
            </a:endParaRPr>
          </a:p>
          <a:p>
            <a:r>
              <a:rPr lang="fr-CA" sz="1600">
                <a:latin typeface="Raleway" pitchFamily="2" charset="0"/>
              </a:rPr>
              <a:t>Logement, transport, parcs : les municipalités peuvent modeler le milieu de vie des familles et soutenir de façon concrète le développement des tout-petits vivant sur leur territoire. Mais quelles sont les attentes des parents de tout-petits envers leur municipalité ?</a:t>
            </a:r>
            <a:endParaRPr lang="fr-CA" sz="1600"/>
          </a:p>
          <a:p>
            <a:endParaRPr lang="fr-CA" sz="1600"/>
          </a:p>
          <a:p>
            <a:r>
              <a:rPr lang="fr-CA" sz="1600">
                <a:latin typeface="Raleway" pitchFamily="2" charset="0"/>
              </a:rPr>
              <a:t>Pour découvrir le nouveau sondage de l’ @Observatoire des tout-petits 👉 </a:t>
            </a:r>
            <a:r>
              <a:rPr lang="fr-CA" sz="1600">
                <a:latin typeface="Raleway" pitchFamily="2" charset="0"/>
                <a:hlinkClick r:id="rId3"/>
              </a:rPr>
              <a:t>https://tout-petits.org/municipalites/</a:t>
            </a:r>
            <a:r>
              <a:rPr lang="fr-CA" sz="1600">
                <a:latin typeface="Raleway" pitchFamily="2" charset="0"/>
              </a:rPr>
              <a:t> </a:t>
            </a:r>
            <a:endParaRPr lang="fr-CA" sz="1600" b="1" i="1">
              <a:latin typeface="Raleway" pitchFamily="2" charset="0"/>
            </a:endParaRPr>
          </a:p>
          <a:p>
            <a:endParaRPr lang="fr-CA" sz="1600"/>
          </a:p>
          <a:p>
            <a:endParaRPr lang="fr-CA" sz="1600">
              <a:latin typeface="Raleway" panose="020B0503030101060003" pitchFamily="34" charset="0"/>
            </a:endParaRPr>
          </a:p>
        </p:txBody>
      </p:sp>
      <p:pic>
        <p:nvPicPr>
          <p:cNvPr id="3" name="Image 2" descr="Une image contenant texte, Visage humain, sourire, habits&#10;&#10;Le contenu généré par l’IA peut être incorrect.">
            <a:extLst>
              <a:ext uri="{FF2B5EF4-FFF2-40B4-BE49-F238E27FC236}">
                <a16:creationId xmlns:a16="http://schemas.microsoft.com/office/drawing/2014/main" id="{08ABC55B-7F62-5AC7-5DDB-5B3CE4ED87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803" y="523385"/>
            <a:ext cx="3705874" cy="2478024"/>
          </a:xfrm>
          <a:prstGeom prst="rect">
            <a:avLst/>
          </a:prstGeom>
        </p:spPr>
      </p:pic>
      <p:pic>
        <p:nvPicPr>
          <p:cNvPr id="5" name="Image 4" descr="Une image contenant texte, carte de visite, plein air, signe&#10;&#10;Le contenu généré par l’IA peut être incorrect.">
            <a:extLst>
              <a:ext uri="{FF2B5EF4-FFF2-40B4-BE49-F238E27FC236}">
                <a16:creationId xmlns:a16="http://schemas.microsoft.com/office/drawing/2014/main" id="{C1188DFE-5004-5999-39DA-3F3A1C4B24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366" y="3167391"/>
            <a:ext cx="2453530" cy="3066913"/>
          </a:xfrm>
          <a:prstGeom prst="rect">
            <a:avLst/>
          </a:prstGeom>
        </p:spPr>
      </p:pic>
      <p:pic>
        <p:nvPicPr>
          <p:cNvPr id="7" name="Image 6" descr="Une image contenant Visage humain, personne, habits, sourire&#10;&#10;Le contenu généré par l’IA peut être incorrect.">
            <a:extLst>
              <a:ext uri="{FF2B5EF4-FFF2-40B4-BE49-F238E27FC236}">
                <a16:creationId xmlns:a16="http://schemas.microsoft.com/office/drawing/2014/main" id="{438EE13B-A228-73AC-6947-61AE61E44B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819" y="3167391"/>
            <a:ext cx="2453530" cy="306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52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E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F7B1A3-75B5-C81A-7210-CEA441368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091C8F-3053-9BA2-3043-6D3523683012}"/>
              </a:ext>
            </a:extLst>
          </p:cNvPr>
          <p:cNvSpPr/>
          <p:nvPr/>
        </p:nvSpPr>
        <p:spPr>
          <a:xfrm>
            <a:off x="235789" y="241540"/>
            <a:ext cx="11720422" cy="63921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34DB8C89-9720-C161-FFAC-83D3D095BB53}"/>
              </a:ext>
            </a:extLst>
          </p:cNvPr>
          <p:cNvSpPr txBox="1">
            <a:spLocks/>
          </p:cNvSpPr>
          <p:nvPr/>
        </p:nvSpPr>
        <p:spPr>
          <a:xfrm>
            <a:off x="756378" y="459753"/>
            <a:ext cx="7884702" cy="87478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A" sz="3200" b="1">
                <a:solidFill>
                  <a:srgbClr val="203B47"/>
                </a:solidFill>
                <a:latin typeface="Raleway" panose="020B0503030101060003" pitchFamily="34" charset="77"/>
              </a:rPr>
              <a:t>Publication principale – Facebook, Instagram, LinkedIn</a:t>
            </a:r>
          </a:p>
        </p:txBody>
      </p:sp>
      <p:cxnSp>
        <p:nvCxnSpPr>
          <p:cNvPr id="9" name="Straight Connector 17">
            <a:extLst>
              <a:ext uri="{FF2B5EF4-FFF2-40B4-BE49-F238E27FC236}">
                <a16:creationId xmlns:a16="http://schemas.microsoft.com/office/drawing/2014/main" id="{34356BE2-C639-F2DA-FDE8-B03BCE120B75}"/>
              </a:ext>
            </a:extLst>
          </p:cNvPr>
          <p:cNvCxnSpPr>
            <a:cxnSpLocks/>
          </p:cNvCxnSpPr>
          <p:nvPr/>
        </p:nvCxnSpPr>
        <p:spPr>
          <a:xfrm>
            <a:off x="619323" y="645144"/>
            <a:ext cx="0" cy="50400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oup 1">
            <a:extLst>
              <a:ext uri="{FF2B5EF4-FFF2-40B4-BE49-F238E27FC236}">
                <a16:creationId xmlns:a16="http://schemas.microsoft.com/office/drawing/2014/main" id="{F4031DEB-A67F-40E5-1101-10E47D33315B}"/>
              </a:ext>
            </a:extLst>
          </p:cNvPr>
          <p:cNvGrpSpPr/>
          <p:nvPr/>
        </p:nvGrpSpPr>
        <p:grpSpPr>
          <a:xfrm>
            <a:off x="1003443" y="6153834"/>
            <a:ext cx="10280431" cy="342080"/>
            <a:chOff x="1003443" y="6153834"/>
            <a:chExt cx="10280431" cy="342080"/>
          </a:xfrm>
        </p:grpSpPr>
        <p:pic>
          <p:nvPicPr>
            <p:cNvPr id="11" name="Picture 7" descr="A black background with grey text&#10;&#10;Description automatically generated">
              <a:extLst>
                <a:ext uri="{FF2B5EF4-FFF2-40B4-BE49-F238E27FC236}">
                  <a16:creationId xmlns:a16="http://schemas.microsoft.com/office/drawing/2014/main" id="{9ECE00DF-EB14-81D6-C027-BC32E3923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443" y="6153834"/>
              <a:ext cx="1271120" cy="323166"/>
            </a:xfrm>
            <a:prstGeom prst="rect">
              <a:avLst/>
            </a:prstGeom>
          </p:spPr>
        </p:pic>
        <p:sp>
          <p:nvSpPr>
            <p:cNvPr id="12" name="TextBox 16">
              <a:extLst>
                <a:ext uri="{FF2B5EF4-FFF2-40B4-BE49-F238E27FC236}">
                  <a16:creationId xmlns:a16="http://schemas.microsoft.com/office/drawing/2014/main" id="{887B8D9E-2778-5365-73EA-D3D8032F867E}"/>
                </a:ext>
              </a:extLst>
            </p:cNvPr>
            <p:cNvSpPr txBox="1"/>
            <p:nvPr/>
          </p:nvSpPr>
          <p:spPr>
            <a:xfrm>
              <a:off x="10922878" y="6234304"/>
              <a:ext cx="36099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CA" sz="800">
                  <a:solidFill>
                    <a:srgbClr val="434747"/>
                  </a:solidFill>
                  <a:latin typeface="Raleway" panose="020B0003030101060003" pitchFamily="34" charset="0"/>
                </a:rPr>
                <a:t>|   </a:t>
              </a:r>
              <a:fld id="{A83A4952-BF45-1E46-BC37-6A89CB4D4705}" type="slidenum">
                <a:rPr lang="fr-CA" sz="1100">
                  <a:solidFill>
                    <a:srgbClr val="434747"/>
                  </a:solidFill>
                  <a:latin typeface="Raleway" panose="020B0503030101060003" pitchFamily="34" charset="77"/>
                </a:rPr>
                <a:pPr algn="r"/>
                <a:t>8</a:t>
              </a:fld>
              <a:endParaRPr lang="fr-CA" sz="1100">
                <a:solidFill>
                  <a:srgbClr val="434747"/>
                </a:solidFill>
                <a:latin typeface="Raleway" panose="020B0503030101060003" pitchFamily="34" charset="77"/>
              </a:endParaRP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C2B43EE4-F111-DAD4-5681-C73F747ADB8A}"/>
              </a:ext>
            </a:extLst>
          </p:cNvPr>
          <p:cNvSpPr txBox="1"/>
          <p:nvPr/>
        </p:nvSpPr>
        <p:spPr>
          <a:xfrm>
            <a:off x="619323" y="1479834"/>
            <a:ext cx="63286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1600">
              <a:latin typeface="Raleway" panose="020B0503030101060003" pitchFamily="34" charset="0"/>
            </a:endParaRPr>
          </a:p>
          <a:p>
            <a:r>
              <a:rPr lang="fr-CA" sz="1600">
                <a:latin typeface="Raleway" pitchFamily="2" charset="0"/>
              </a:rPr>
              <a:t>Saviez-vous que 78 % des parents de tout-petits tiennent compte des engagements des candidats et candidates en matière de petite enfance pour faire leur choix aux urnes ?</a:t>
            </a:r>
            <a:endParaRPr lang="fr-CA" sz="1600"/>
          </a:p>
          <a:p>
            <a:endParaRPr lang="fr-CA" sz="1600"/>
          </a:p>
          <a:p>
            <a:r>
              <a:rPr lang="fr-CA" sz="1600">
                <a:latin typeface="Raleway" pitchFamily="2" charset="0"/>
              </a:rPr>
              <a:t>Pour découvrir le nouveau sondage de l’ @Observatoire des tout-petits 👉 </a:t>
            </a:r>
            <a:r>
              <a:rPr lang="fr-CA" sz="1600">
                <a:latin typeface="Raleway" pitchFamily="2" charset="0"/>
                <a:hlinkClick r:id="rId3"/>
              </a:rPr>
              <a:t>https://tout-petits.org/municipalites/</a:t>
            </a:r>
            <a:r>
              <a:rPr lang="fr-CA" sz="1600">
                <a:latin typeface="Raleway" pitchFamily="2" charset="0"/>
              </a:rPr>
              <a:t> </a:t>
            </a:r>
            <a:endParaRPr lang="fr-CA" sz="1600" b="1">
              <a:latin typeface="Raleway" pitchFamily="2" charset="0"/>
            </a:endParaRPr>
          </a:p>
          <a:p>
            <a:endParaRPr lang="fr-CA" sz="1600"/>
          </a:p>
          <a:p>
            <a:endParaRPr lang="fr-CA" sz="1600">
              <a:latin typeface="Raleway" panose="020B0503030101060003" pitchFamily="34" charset="0"/>
            </a:endParaRPr>
          </a:p>
        </p:txBody>
      </p:sp>
      <p:pic>
        <p:nvPicPr>
          <p:cNvPr id="3" name="Image 2" descr="Une image contenant texte, Visage humain, sourire, habits&#10;&#10;Le contenu généré par l’IA peut être incorrect.">
            <a:extLst>
              <a:ext uri="{FF2B5EF4-FFF2-40B4-BE49-F238E27FC236}">
                <a16:creationId xmlns:a16="http://schemas.microsoft.com/office/drawing/2014/main" id="{9F8EC61B-2C70-DA0E-4E57-5870A002B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803" y="523385"/>
            <a:ext cx="3705874" cy="2478024"/>
          </a:xfrm>
          <a:prstGeom prst="rect">
            <a:avLst/>
          </a:prstGeom>
        </p:spPr>
      </p:pic>
      <p:pic>
        <p:nvPicPr>
          <p:cNvPr id="5" name="Image 4" descr="Une image contenant texte, carte de visite, plein air, signe&#10;&#10;Le contenu généré par l’IA peut être incorrect.">
            <a:extLst>
              <a:ext uri="{FF2B5EF4-FFF2-40B4-BE49-F238E27FC236}">
                <a16:creationId xmlns:a16="http://schemas.microsoft.com/office/drawing/2014/main" id="{EDFDC46F-7E0B-6E8E-4566-DC9ADC3B6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366" y="3167391"/>
            <a:ext cx="2453530" cy="3066913"/>
          </a:xfrm>
          <a:prstGeom prst="rect">
            <a:avLst/>
          </a:prstGeom>
        </p:spPr>
      </p:pic>
      <p:pic>
        <p:nvPicPr>
          <p:cNvPr id="7" name="Image 6" descr="Une image contenant Visage humain, personne, habits, sourire&#10;&#10;Le contenu généré par l’IA peut être incorrect.">
            <a:extLst>
              <a:ext uri="{FF2B5EF4-FFF2-40B4-BE49-F238E27FC236}">
                <a16:creationId xmlns:a16="http://schemas.microsoft.com/office/drawing/2014/main" id="{1C7071FE-89DC-7228-DCC1-E86AA8A52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819" y="3167391"/>
            <a:ext cx="2453530" cy="306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36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B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78FB66-BDB8-8AA5-A9BE-7DF678325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C73D1E3-20F3-9658-5044-211FC5717554}"/>
              </a:ext>
            </a:extLst>
          </p:cNvPr>
          <p:cNvSpPr txBox="1"/>
          <p:nvPr/>
        </p:nvSpPr>
        <p:spPr>
          <a:xfrm>
            <a:off x="1397508" y="2505670"/>
            <a:ext cx="939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>
                <a:solidFill>
                  <a:schemeClr val="accent1">
                    <a:lumMod val="20000"/>
                    <a:lumOff val="80000"/>
                  </a:schemeClr>
                </a:solidFill>
                <a:latin typeface="Raleway" pitchFamily="2" charset="0"/>
              </a:rPr>
              <a:t>CALENDRIER DE DIFFUSION</a:t>
            </a:r>
            <a:endParaRPr lang="fr-CA" sz="5400" b="1">
              <a:solidFill>
                <a:schemeClr val="accent1">
                  <a:lumMod val="20000"/>
                  <a:lumOff val="80000"/>
                </a:schemeClr>
              </a:solidFill>
              <a:latin typeface="Raleway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C4F254A-D79E-88E7-69D9-73CDA046A211}"/>
              </a:ext>
            </a:extLst>
          </p:cNvPr>
          <p:cNvSpPr txBox="1"/>
          <p:nvPr/>
        </p:nvSpPr>
        <p:spPr>
          <a:xfrm>
            <a:off x="3008306" y="3407878"/>
            <a:ext cx="6175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chemeClr val="bg1"/>
                </a:solidFill>
                <a:latin typeface="Raleway" pitchFamily="2" charset="0"/>
              </a:rPr>
              <a:t>Pour arrimer nos communications</a:t>
            </a:r>
            <a:endParaRPr lang="fr-CA" sz="2800" b="1">
              <a:solidFill>
                <a:schemeClr val="bg1"/>
              </a:solidFill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391397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TP">
      <a:dk1>
        <a:srgbClr val="131413"/>
      </a:dk1>
      <a:lt1>
        <a:sysClr val="window" lastClr="FFFFFF"/>
      </a:lt1>
      <a:dk2>
        <a:srgbClr val="484B49"/>
      </a:dk2>
      <a:lt2>
        <a:srgbClr val="EEECE1"/>
      </a:lt2>
      <a:accent1>
        <a:srgbClr val="BA2830"/>
      </a:accent1>
      <a:accent2>
        <a:srgbClr val="76BCB9"/>
      </a:accent2>
      <a:accent3>
        <a:srgbClr val="F0B82F"/>
      </a:accent3>
      <a:accent4>
        <a:srgbClr val="65538B"/>
      </a:accent4>
      <a:accent5>
        <a:srgbClr val="E8DCC1"/>
      </a:accent5>
      <a:accent6>
        <a:srgbClr val="A4CB6F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TP">
      <a:dk1>
        <a:srgbClr val="131413"/>
      </a:dk1>
      <a:lt1>
        <a:sysClr val="window" lastClr="FFFFFF"/>
      </a:lt1>
      <a:dk2>
        <a:srgbClr val="484B49"/>
      </a:dk2>
      <a:lt2>
        <a:srgbClr val="EEECE1"/>
      </a:lt2>
      <a:accent1>
        <a:srgbClr val="BA2830"/>
      </a:accent1>
      <a:accent2>
        <a:srgbClr val="76BCB9"/>
      </a:accent2>
      <a:accent3>
        <a:srgbClr val="F0B82F"/>
      </a:accent3>
      <a:accent4>
        <a:srgbClr val="65538B"/>
      </a:accent4>
      <a:accent5>
        <a:srgbClr val="E8DCC1"/>
      </a:accent5>
      <a:accent6>
        <a:srgbClr val="A4CB6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6B053D75B9CD48BB91172341B893DC" ma:contentTypeVersion="25" ma:contentTypeDescription="Create a new document." ma:contentTypeScope="" ma:versionID="35e0484b00016c849270a9e34af2665b">
  <xsd:schema xmlns:xsd="http://www.w3.org/2001/XMLSchema" xmlns:xs="http://www.w3.org/2001/XMLSchema" xmlns:p="http://schemas.microsoft.com/office/2006/metadata/properties" xmlns:ns2="68860a8d-0e9b-493f-aea6-62eb9cf977bf" xmlns:ns3="24d82145-67f8-4c5c-b5e2-e7750d4b66fc" targetNamespace="http://schemas.microsoft.com/office/2006/metadata/properties" ma:root="true" ma:fieldsID="e21b472c9b26535416b99a3182c4a85e" ns2:_="" ns3:_="">
    <xsd:import namespace="68860a8d-0e9b-493f-aea6-62eb9cf977bf"/>
    <xsd:import namespace="24d82145-67f8-4c5c-b5e2-e7750d4b66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_x00c9_tapedesuivi" minOccurs="0"/>
                <xsd:element ref="ns2:Noteder_x00e9_vision" minOccurs="0"/>
                <xsd:element ref="ns2:Commentair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860a8d-0e9b-493f-aea6-62eb9cf977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hidden="true" ma:internalName="MediaServiceAutoTags" ma:readOnly="true">
      <xsd:simpleType>
        <xsd:restriction base="dms:Text"/>
      </xsd:simpleType>
    </xsd:element>
    <xsd:element name="MediaServiceOCR" ma:index="13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tru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hidden="true" ma:internalName="MediaLengthInSeconds" ma:readOnly="true">
      <xsd:simpleType>
        <xsd:restriction base="dms:Unknown"/>
      </xsd:simpleType>
    </xsd:element>
    <xsd:element name="_x00c9_tapedesuivi" ma:index="21" nillable="true" ma:displayName="Étape de suivi" ma:format="RadioButtons" ma:hidden="true" ma:internalName="_x00c9_tapedesuivi" ma:readOnly="false">
      <xsd:simpleType>
        <xsd:restriction base="dms:Choice">
          <xsd:enumeration value="À valider"/>
          <xsd:enumeration value="1-À signer"/>
          <xsd:enumeration value="À envoyer"/>
          <xsd:enumeration value="5-Traitée"/>
        </xsd:restriction>
      </xsd:simpleType>
    </xsd:element>
    <xsd:element name="Noteder_x00e9_vision" ma:index="22" nillable="true" ma:displayName="Note de révision" ma:format="Dropdown" ma:internalName="Noteder_x00e9_vision">
      <xsd:simpleType>
        <xsd:restriction base="dms:Text">
          <xsd:maxLength value="255"/>
        </xsd:restriction>
      </xsd:simpleType>
    </xsd:element>
    <xsd:element name="Commentaire" ma:index="23" nillable="true" ma:displayName="Commentaire" ma:internalName="Commentaire">
      <xsd:simpleType>
        <xsd:restriction base="dms:Text">
          <xsd:maxLength value="255"/>
        </xsd:restriction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9e39ca3d-67cb-4014-987f-53d2769c81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d82145-67f8-4c5c-b5e2-e7750d4b66f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6" nillable="true" ma:displayName="Taxonomy Catch All Column" ma:hidden="true" ma:list="{f6830f99-9d5a-4aaa-a595-3c9dc879d951}" ma:internalName="TaxCatchAll" ma:showField="CatchAllData" ma:web="24d82145-67f8-4c5c-b5e2-e7750d4b66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4d82145-67f8-4c5c-b5e2-e7750d4b66fc">
      <UserInfo>
        <DisplayName>Ruest Marie-Julie</DisplayName>
        <AccountId>252</AccountId>
        <AccountType/>
      </UserInfo>
      <UserInfo>
        <DisplayName>Joseph Geneviève</DisplayName>
        <AccountId>505</AccountId>
        <AccountType/>
      </UserInfo>
      <UserInfo>
        <DisplayName>Faullumel Flora</DisplayName>
        <AccountId>487</AccountId>
        <AccountType/>
      </UserInfo>
    </SharedWithUsers>
    <Noteder_x00e9_vision xmlns="68860a8d-0e9b-493f-aea6-62eb9cf977bf" xsi:nil="true"/>
    <_x00c9_tapedesuivi xmlns="68860a8d-0e9b-493f-aea6-62eb9cf977bf" xsi:nil="true"/>
    <Commentaire xmlns="68860a8d-0e9b-493f-aea6-62eb9cf977bf" xsi:nil="true"/>
    <lcf76f155ced4ddcb4097134ff3c332f xmlns="68860a8d-0e9b-493f-aea6-62eb9cf977bf">
      <Terms xmlns="http://schemas.microsoft.com/office/infopath/2007/PartnerControls"/>
    </lcf76f155ced4ddcb4097134ff3c332f>
    <TaxCatchAll xmlns="24d82145-67f8-4c5c-b5e2-e7750d4b66f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9FC7F79-78C4-4026-961F-B3C07F2DA585}">
  <ds:schemaRefs>
    <ds:schemaRef ds:uri="24d82145-67f8-4c5c-b5e2-e7750d4b66fc"/>
    <ds:schemaRef ds:uri="68860a8d-0e9b-493f-aea6-62eb9cf977b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804D67A-A6DB-456D-B1B1-D996E83B1F02}">
  <ds:schemaRefs>
    <ds:schemaRef ds:uri="24d82145-67f8-4c5c-b5e2-e7750d4b66fc"/>
    <ds:schemaRef ds:uri="68860a8d-0e9b-493f-aea6-62eb9cf977b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9E6C66B-E628-42F6-831D-2FCC9805E6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17</Slides>
  <Notes>6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1_Thème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Gosselin Alexandre</dc:creator>
  <cp:revision>1</cp:revision>
  <dcterms:created xsi:type="dcterms:W3CDTF">2017-01-25T17:17:18Z</dcterms:created>
  <dcterms:modified xsi:type="dcterms:W3CDTF">2025-09-30T20:30:55Z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0x010100336B053D75B9CD48BB91172341B893DC</vt:lpwstr>
  </property>
  <property fmtid="{D5CDD505-2E9C-101B-9397-08002B2CF9AE}" pid="3" name="MediaServiceImageTags">
    <vt:lpwstr/>
  </property>
</Properties>
</file>