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82" r:id="rId5"/>
    <p:sldId id="329" r:id="rId6"/>
    <p:sldId id="305" r:id="rId7"/>
    <p:sldId id="289" r:id="rId8"/>
    <p:sldId id="259" r:id="rId9"/>
    <p:sldId id="306" r:id="rId10"/>
    <p:sldId id="308" r:id="rId11"/>
    <p:sldId id="309" r:id="rId12"/>
    <p:sldId id="310" r:id="rId13"/>
    <p:sldId id="307" r:id="rId14"/>
    <p:sldId id="264" r:id="rId15"/>
    <p:sldId id="262" r:id="rId16"/>
    <p:sldId id="318" r:id="rId17"/>
    <p:sldId id="312" r:id="rId18"/>
    <p:sldId id="313" r:id="rId19"/>
    <p:sldId id="266" r:id="rId20"/>
    <p:sldId id="314" r:id="rId21"/>
    <p:sldId id="279" r:id="rId22"/>
    <p:sldId id="325" r:id="rId23"/>
    <p:sldId id="285" r:id="rId24"/>
    <p:sldId id="304" r:id="rId25"/>
    <p:sldId id="315" r:id="rId26"/>
    <p:sldId id="294" r:id="rId27"/>
    <p:sldId id="323" r:id="rId28"/>
    <p:sldId id="326" r:id="rId29"/>
    <p:sldId id="267" r:id="rId30"/>
    <p:sldId id="297" r:id="rId31"/>
    <p:sldId id="298" r:id="rId32"/>
    <p:sldId id="317" r:id="rId33"/>
    <p:sldId id="321" r:id="rId34"/>
    <p:sldId id="316" r:id="rId35"/>
    <p:sldId id="322" r:id="rId36"/>
    <p:sldId id="258" r:id="rId37"/>
    <p:sldId id="327" r:id="rId38"/>
    <p:sldId id="295" r:id="rId39"/>
    <p:sldId id="328"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3785CCF-2FEE-4602-8CE1-3E134B00B62E}">
          <p14:sldIdLst>
            <p14:sldId id="282"/>
            <p14:sldId id="329"/>
            <p14:sldId id="305"/>
            <p14:sldId id="289"/>
            <p14:sldId id="259"/>
            <p14:sldId id="306"/>
            <p14:sldId id="308"/>
            <p14:sldId id="309"/>
            <p14:sldId id="310"/>
            <p14:sldId id="307"/>
            <p14:sldId id="264"/>
            <p14:sldId id="262"/>
            <p14:sldId id="318"/>
            <p14:sldId id="312"/>
            <p14:sldId id="313"/>
            <p14:sldId id="266"/>
            <p14:sldId id="314"/>
            <p14:sldId id="279"/>
          </p14:sldIdLst>
        </p14:section>
        <p14:section name="Familles vulnérables" id="{FE49F8BF-C3D7-4EC1-94ED-FFDCC3353394}">
          <p14:sldIdLst>
            <p14:sldId id="325"/>
            <p14:sldId id="285"/>
            <p14:sldId id="304"/>
            <p14:sldId id="315"/>
            <p14:sldId id="294"/>
            <p14:sldId id="323"/>
            <p14:sldId id="326"/>
            <p14:sldId id="267"/>
            <p14:sldId id="297"/>
            <p14:sldId id="298"/>
            <p14:sldId id="317"/>
            <p14:sldId id="321"/>
            <p14:sldId id="316"/>
            <p14:sldId id="322"/>
            <p14:sldId id="258"/>
            <p14:sldId id="327"/>
            <p14:sldId id="295"/>
            <p14:sldId id="32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E7E14-536C-2FEC-E7A2-3570B00AB134}" name="Gélineau Marie-Claude" initials="GM" userId="S::mc.gelineau@tout-petits.org::1e2990c6-7120-47dd-afca-69c8b9633293" providerId="AD"/>
  <p188:author id="{84BDA670-D4DD-57B5-FC25-D35CC6D68206}" name="Joseph Geneviève" initials="JG" userId="S::g.joseph@tout-petits.org::1d0237f7-3cda-441b-acd0-4d804c40106e" providerId="AD"/>
  <p188:author id="{2798AA91-3F4C-E7DB-8A47-037F08FB210A}" name="Mylaine" initials="M" userId="S::mylaine@gbdesign-studio.com::1dd1f9d6-472c-439c-bcb7-178055c842a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06E60"/>
    <a:srgbClr val="7FA314"/>
    <a:srgbClr val="E68E00"/>
    <a:srgbClr val="434747"/>
    <a:srgbClr val="71481D"/>
    <a:srgbClr val="9BB4B9"/>
    <a:srgbClr val="5B6A6D"/>
    <a:srgbClr val="CEE06B"/>
    <a:srgbClr val="717F6F"/>
    <a:srgbClr val="92A4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E8348-8953-47F3-B869-76B82A5A9732}" v="10" dt="2022-11-09T16:02:42.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29" autoAdjust="0"/>
  </p:normalViewPr>
  <p:slideViewPr>
    <p:cSldViewPr snapToGrid="0">
      <p:cViewPr varScale="1">
        <p:scale>
          <a:sx n="80" d="100"/>
          <a:sy n="80" d="100"/>
        </p:scale>
        <p:origin x="75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viève Joseph" userId="1d0237f7-3cda-441b-acd0-4d804c40106e" providerId="ADAL" clId="{13AE8348-8953-47F3-B869-76B82A5A9732}"/>
    <pc:docChg chg="undo redo custSel delSld modSld modSection">
      <pc:chgData name="Geneviève Joseph" userId="1d0237f7-3cda-441b-acd0-4d804c40106e" providerId="ADAL" clId="{13AE8348-8953-47F3-B869-76B82A5A9732}" dt="2022-11-09T16:42:50.804" v="3503" actId="14100"/>
      <pc:docMkLst>
        <pc:docMk/>
      </pc:docMkLst>
      <pc:sldChg chg="modSp mod">
        <pc:chgData name="Geneviève Joseph" userId="1d0237f7-3cda-441b-acd0-4d804c40106e" providerId="ADAL" clId="{13AE8348-8953-47F3-B869-76B82A5A9732}" dt="2022-11-09T16:24:40.121" v="3065" actId="20577"/>
        <pc:sldMkLst>
          <pc:docMk/>
          <pc:sldMk cId="901273029" sldId="258"/>
        </pc:sldMkLst>
        <pc:spChg chg="mod">
          <ac:chgData name="Geneviève Joseph" userId="1d0237f7-3cda-441b-acd0-4d804c40106e" providerId="ADAL" clId="{13AE8348-8953-47F3-B869-76B82A5A9732}" dt="2022-11-09T16:24:40.121" v="3065" actId="20577"/>
          <ac:spMkLst>
            <pc:docMk/>
            <pc:sldMk cId="901273029" sldId="258"/>
            <ac:spMk id="2" creationId="{4F42C30A-6228-AB21-62A8-795D19CBF590}"/>
          </ac:spMkLst>
        </pc:spChg>
        <pc:spChg chg="mod">
          <ac:chgData name="Geneviève Joseph" userId="1d0237f7-3cda-441b-acd0-4d804c40106e" providerId="ADAL" clId="{13AE8348-8953-47F3-B869-76B82A5A9732}" dt="2022-11-09T16:24:33.431" v="3060" actId="20577"/>
          <ac:spMkLst>
            <pc:docMk/>
            <pc:sldMk cId="901273029" sldId="258"/>
            <ac:spMk id="13" creationId="{E3C5C0C8-E30D-1F43-7C2B-116EFA13EF09}"/>
          </ac:spMkLst>
        </pc:spChg>
      </pc:sldChg>
      <pc:sldChg chg="modSp mod">
        <pc:chgData name="Geneviève Joseph" userId="1d0237f7-3cda-441b-acd0-4d804c40106e" providerId="ADAL" clId="{13AE8348-8953-47F3-B869-76B82A5A9732}" dt="2022-11-09T14:25:19.135" v="1345" actId="20577"/>
        <pc:sldMkLst>
          <pc:docMk/>
          <pc:sldMk cId="4171104305" sldId="259"/>
        </pc:sldMkLst>
        <pc:spChg chg="mod">
          <ac:chgData name="Geneviève Joseph" userId="1d0237f7-3cda-441b-acd0-4d804c40106e" providerId="ADAL" clId="{13AE8348-8953-47F3-B869-76B82A5A9732}" dt="2022-11-08T18:48:17.550" v="725" actId="1076"/>
          <ac:spMkLst>
            <pc:docMk/>
            <pc:sldMk cId="4171104305" sldId="259"/>
            <ac:spMk id="3" creationId="{2030BC65-4AC4-3B4D-A774-E4AFD86A7690}"/>
          </ac:spMkLst>
        </pc:spChg>
        <pc:spChg chg="mod">
          <ac:chgData name="Geneviève Joseph" userId="1d0237f7-3cda-441b-acd0-4d804c40106e" providerId="ADAL" clId="{13AE8348-8953-47F3-B869-76B82A5A9732}" dt="2022-11-09T14:25:19.135" v="1345" actId="20577"/>
          <ac:spMkLst>
            <pc:docMk/>
            <pc:sldMk cId="4171104305" sldId="259"/>
            <ac:spMk id="5" creationId="{CD559F37-17F8-83EA-FD0F-BA45B75BD4E3}"/>
          </ac:spMkLst>
        </pc:spChg>
        <pc:spChg chg="mod">
          <ac:chgData name="Geneviève Joseph" userId="1d0237f7-3cda-441b-acd0-4d804c40106e" providerId="ADAL" clId="{13AE8348-8953-47F3-B869-76B82A5A9732}" dt="2022-11-08T18:34:09.211" v="542" actId="20577"/>
          <ac:spMkLst>
            <pc:docMk/>
            <pc:sldMk cId="4171104305" sldId="259"/>
            <ac:spMk id="6" creationId="{A2B466A0-000C-3C09-E0E7-81523D68B915}"/>
          </ac:spMkLst>
        </pc:spChg>
        <pc:spChg chg="mod">
          <ac:chgData name="Geneviève Joseph" userId="1d0237f7-3cda-441b-acd0-4d804c40106e" providerId="ADAL" clId="{13AE8348-8953-47F3-B869-76B82A5A9732}" dt="2022-11-08T18:48:43.469" v="732" actId="20577"/>
          <ac:spMkLst>
            <pc:docMk/>
            <pc:sldMk cId="4171104305" sldId="259"/>
            <ac:spMk id="7" creationId="{13987F25-FBDC-9143-78FA-3DA19B9C1CFE}"/>
          </ac:spMkLst>
        </pc:spChg>
        <pc:spChg chg="mod">
          <ac:chgData name="Geneviève Joseph" userId="1d0237f7-3cda-441b-acd0-4d804c40106e" providerId="ADAL" clId="{13AE8348-8953-47F3-B869-76B82A5A9732}" dt="2022-11-08T18:46:52.311" v="720" actId="1076"/>
          <ac:spMkLst>
            <pc:docMk/>
            <pc:sldMk cId="4171104305" sldId="259"/>
            <ac:spMk id="23" creationId="{FE3D1499-55DA-7297-73B9-A6CA7E31AA66}"/>
          </ac:spMkLst>
        </pc:spChg>
      </pc:sldChg>
      <pc:sldChg chg="modSp mod">
        <pc:chgData name="Geneviève Joseph" userId="1d0237f7-3cda-441b-acd0-4d804c40106e" providerId="ADAL" clId="{13AE8348-8953-47F3-B869-76B82A5A9732}" dt="2022-11-09T14:47:23.604" v="1712" actId="20577"/>
        <pc:sldMkLst>
          <pc:docMk/>
          <pc:sldMk cId="2754409202" sldId="262"/>
        </pc:sldMkLst>
        <pc:spChg chg="mod">
          <ac:chgData name="Geneviève Joseph" userId="1d0237f7-3cda-441b-acd0-4d804c40106e" providerId="ADAL" clId="{13AE8348-8953-47F3-B869-76B82A5A9732}" dt="2022-11-09T14:42:43.884" v="1568" actId="20577"/>
          <ac:spMkLst>
            <pc:docMk/>
            <pc:sldMk cId="2754409202" sldId="262"/>
            <ac:spMk id="4" creationId="{1D0C41D9-5A04-C8C2-6525-9CCB61A2626C}"/>
          </ac:spMkLst>
        </pc:spChg>
        <pc:spChg chg="mod">
          <ac:chgData name="Geneviève Joseph" userId="1d0237f7-3cda-441b-acd0-4d804c40106e" providerId="ADAL" clId="{13AE8348-8953-47F3-B869-76B82A5A9732}" dt="2022-11-09T14:34:31.115" v="1393"/>
          <ac:spMkLst>
            <pc:docMk/>
            <pc:sldMk cId="2754409202" sldId="262"/>
            <ac:spMk id="5" creationId="{297C2FDF-E11F-06FC-6CBB-1E36857B8375}"/>
          </ac:spMkLst>
        </pc:spChg>
        <pc:spChg chg="mod">
          <ac:chgData name="Geneviève Joseph" userId="1d0237f7-3cda-441b-acd0-4d804c40106e" providerId="ADAL" clId="{13AE8348-8953-47F3-B869-76B82A5A9732}" dt="2022-11-09T14:47:23.604" v="1712" actId="20577"/>
          <ac:spMkLst>
            <pc:docMk/>
            <pc:sldMk cId="2754409202" sldId="262"/>
            <ac:spMk id="6" creationId="{29423272-AAE7-45C4-B0FA-910233F02210}"/>
          </ac:spMkLst>
        </pc:spChg>
        <pc:spChg chg="mod">
          <ac:chgData name="Geneviève Joseph" userId="1d0237f7-3cda-441b-acd0-4d804c40106e" providerId="ADAL" clId="{13AE8348-8953-47F3-B869-76B82A5A9732}" dt="2022-11-09T14:47:08.084" v="1701" actId="1035"/>
          <ac:spMkLst>
            <pc:docMk/>
            <pc:sldMk cId="2754409202" sldId="262"/>
            <ac:spMk id="8" creationId="{0C38DD22-92E1-B30F-F167-E06F7BBD3A08}"/>
          </ac:spMkLst>
        </pc:spChg>
        <pc:spChg chg="mod">
          <ac:chgData name="Geneviève Joseph" userId="1d0237f7-3cda-441b-acd0-4d804c40106e" providerId="ADAL" clId="{13AE8348-8953-47F3-B869-76B82A5A9732}" dt="2022-11-08T18:49:15.589" v="739"/>
          <ac:spMkLst>
            <pc:docMk/>
            <pc:sldMk cId="2754409202" sldId="262"/>
            <ac:spMk id="9" creationId="{FC8156AA-089B-FBDC-A8CA-5613FF4BFCA7}"/>
          </ac:spMkLst>
        </pc:spChg>
        <pc:spChg chg="mod">
          <ac:chgData name="Geneviève Joseph" userId="1d0237f7-3cda-441b-acd0-4d804c40106e" providerId="ADAL" clId="{13AE8348-8953-47F3-B869-76B82A5A9732}" dt="2022-11-09T14:47:11.084" v="1711" actId="1035"/>
          <ac:spMkLst>
            <pc:docMk/>
            <pc:sldMk cId="2754409202" sldId="262"/>
            <ac:spMk id="11" creationId="{76162CBF-9F72-59A4-0871-9DCEBFB6242D}"/>
          </ac:spMkLst>
        </pc:spChg>
        <pc:spChg chg="mod">
          <ac:chgData name="Geneviève Joseph" userId="1d0237f7-3cda-441b-acd0-4d804c40106e" providerId="ADAL" clId="{13AE8348-8953-47F3-B869-76B82A5A9732}" dt="2022-11-09T14:35:39.334" v="1428" actId="20577"/>
          <ac:spMkLst>
            <pc:docMk/>
            <pc:sldMk cId="2754409202" sldId="262"/>
            <ac:spMk id="15" creationId="{6E834643-3814-99D7-1A92-EE0B5E103EAB}"/>
          </ac:spMkLst>
        </pc:spChg>
      </pc:sldChg>
      <pc:sldChg chg="modSp mod">
        <pc:chgData name="Geneviève Joseph" userId="1d0237f7-3cda-441b-acd0-4d804c40106e" providerId="ADAL" clId="{13AE8348-8953-47F3-B869-76B82A5A9732}" dt="2022-11-09T14:38:46.564" v="1565" actId="14100"/>
        <pc:sldMkLst>
          <pc:docMk/>
          <pc:sldMk cId="679339329" sldId="264"/>
        </pc:sldMkLst>
        <pc:spChg chg="mod">
          <ac:chgData name="Geneviève Joseph" userId="1d0237f7-3cda-441b-acd0-4d804c40106e" providerId="ADAL" clId="{13AE8348-8953-47F3-B869-76B82A5A9732}" dt="2022-11-09T14:34:04.094" v="1391"/>
          <ac:spMkLst>
            <pc:docMk/>
            <pc:sldMk cId="679339329" sldId="264"/>
            <ac:spMk id="7" creationId="{34AE4F5D-B300-5AE2-AB06-056060B5215D}"/>
          </ac:spMkLst>
        </pc:spChg>
        <pc:spChg chg="mod">
          <ac:chgData name="Geneviève Joseph" userId="1d0237f7-3cda-441b-acd0-4d804c40106e" providerId="ADAL" clId="{13AE8348-8953-47F3-B869-76B82A5A9732}" dt="2022-11-09T14:36:50.204" v="1521" actId="20577"/>
          <ac:spMkLst>
            <pc:docMk/>
            <pc:sldMk cId="679339329" sldId="264"/>
            <ac:spMk id="9" creationId="{3802F30D-E78E-E21A-CD1D-2E093DDD3974}"/>
          </ac:spMkLst>
        </pc:spChg>
        <pc:spChg chg="mod">
          <ac:chgData name="Geneviève Joseph" userId="1d0237f7-3cda-441b-acd0-4d804c40106e" providerId="ADAL" clId="{13AE8348-8953-47F3-B869-76B82A5A9732}" dt="2022-11-09T14:38:46.564" v="1565" actId="14100"/>
          <ac:spMkLst>
            <pc:docMk/>
            <pc:sldMk cId="679339329" sldId="264"/>
            <ac:spMk id="11" creationId="{60E2CD20-2CD3-625A-FA97-C431283A67D0}"/>
          </ac:spMkLst>
        </pc:spChg>
        <pc:spChg chg="mod">
          <ac:chgData name="Geneviève Joseph" userId="1d0237f7-3cda-441b-acd0-4d804c40106e" providerId="ADAL" clId="{13AE8348-8953-47F3-B869-76B82A5A9732}" dt="2022-11-09T14:36:56.184" v="1529" actId="20577"/>
          <ac:spMkLst>
            <pc:docMk/>
            <pc:sldMk cId="679339329" sldId="264"/>
            <ac:spMk id="13" creationId="{637E3A1E-C423-78C9-962E-1D41111809BB}"/>
          </ac:spMkLst>
        </pc:spChg>
        <pc:spChg chg="mod">
          <ac:chgData name="Geneviève Joseph" userId="1d0237f7-3cda-441b-acd0-4d804c40106e" providerId="ADAL" clId="{13AE8348-8953-47F3-B869-76B82A5A9732}" dt="2022-11-09T14:37:22.594" v="1548"/>
          <ac:spMkLst>
            <pc:docMk/>
            <pc:sldMk cId="679339329" sldId="264"/>
            <ac:spMk id="14" creationId="{2B3F1E87-A9AC-AB75-2CD4-54230BD2CE54}"/>
          </ac:spMkLst>
        </pc:spChg>
        <pc:spChg chg="mod">
          <ac:chgData name="Geneviève Joseph" userId="1d0237f7-3cda-441b-acd0-4d804c40106e" providerId="ADAL" clId="{13AE8348-8953-47F3-B869-76B82A5A9732}" dt="2022-11-08T18:49:12.919" v="738"/>
          <ac:spMkLst>
            <pc:docMk/>
            <pc:sldMk cId="679339329" sldId="264"/>
            <ac:spMk id="15" creationId="{502DAE93-D305-31AA-1437-704B564CD15B}"/>
          </ac:spMkLst>
        </pc:spChg>
      </pc:sldChg>
      <pc:sldChg chg="modSp mod">
        <pc:chgData name="Geneviève Joseph" userId="1d0237f7-3cda-441b-acd0-4d804c40106e" providerId="ADAL" clId="{13AE8348-8953-47F3-B869-76B82A5A9732}" dt="2022-11-09T15:17:14.858" v="2413" actId="20577"/>
        <pc:sldMkLst>
          <pc:docMk/>
          <pc:sldMk cId="3250750695" sldId="266"/>
        </pc:sldMkLst>
        <pc:spChg chg="mod">
          <ac:chgData name="Geneviève Joseph" userId="1d0237f7-3cda-441b-acd0-4d804c40106e" providerId="ADAL" clId="{13AE8348-8953-47F3-B869-76B82A5A9732}" dt="2022-11-09T15:17:14.858" v="2413" actId="20577"/>
          <ac:spMkLst>
            <pc:docMk/>
            <pc:sldMk cId="3250750695" sldId="266"/>
            <ac:spMk id="6" creationId="{29423272-AAE7-45C4-B0FA-910233F02210}"/>
          </ac:spMkLst>
        </pc:spChg>
        <pc:spChg chg="mod">
          <ac:chgData name="Geneviève Joseph" userId="1d0237f7-3cda-441b-acd0-4d804c40106e" providerId="ADAL" clId="{13AE8348-8953-47F3-B869-76B82A5A9732}" dt="2022-11-08T18:49:30.079" v="743"/>
          <ac:spMkLst>
            <pc:docMk/>
            <pc:sldMk cId="3250750695" sldId="266"/>
            <ac:spMk id="11" creationId="{893BFD01-C131-5A45-225D-E3BB5DAA4F35}"/>
          </ac:spMkLst>
        </pc:spChg>
        <pc:spChg chg="mod">
          <ac:chgData name="Geneviève Joseph" userId="1d0237f7-3cda-441b-acd0-4d804c40106e" providerId="ADAL" clId="{13AE8348-8953-47F3-B869-76B82A5A9732}" dt="2022-11-09T14:35:10.779" v="1397"/>
          <ac:spMkLst>
            <pc:docMk/>
            <pc:sldMk cId="3250750695" sldId="266"/>
            <ac:spMk id="25" creationId="{54FEDD87-E2A2-C257-76F2-8A9E59531EFB}"/>
          </ac:spMkLst>
        </pc:spChg>
        <pc:spChg chg="mod">
          <ac:chgData name="Geneviève Joseph" userId="1d0237f7-3cda-441b-acd0-4d804c40106e" providerId="ADAL" clId="{13AE8348-8953-47F3-B869-76B82A5A9732}" dt="2022-11-09T14:36:17.716" v="1490"/>
          <ac:spMkLst>
            <pc:docMk/>
            <pc:sldMk cId="3250750695" sldId="266"/>
            <ac:spMk id="27" creationId="{980F06B8-38A7-CB96-B397-ECCFEA594DE5}"/>
          </ac:spMkLst>
        </pc:spChg>
      </pc:sldChg>
      <pc:sldChg chg="modSp mod">
        <pc:chgData name="Geneviève Joseph" userId="1d0237f7-3cda-441b-acd0-4d804c40106e" providerId="ADAL" clId="{13AE8348-8953-47F3-B869-76B82A5A9732}" dt="2022-11-09T16:22:10.921" v="2972" actId="20577"/>
        <pc:sldMkLst>
          <pc:docMk/>
          <pc:sldMk cId="3492960395" sldId="267"/>
        </pc:sldMkLst>
        <pc:spChg chg="mod">
          <ac:chgData name="Geneviève Joseph" userId="1d0237f7-3cda-441b-acd0-4d804c40106e" providerId="ADAL" clId="{13AE8348-8953-47F3-B869-76B82A5A9732}" dt="2022-11-09T16:22:10.921" v="2972" actId="20577"/>
          <ac:spMkLst>
            <pc:docMk/>
            <pc:sldMk cId="3492960395" sldId="267"/>
            <ac:spMk id="2" creationId="{A0918FD5-3265-3486-5B51-7AE5B5CB8112}"/>
          </ac:spMkLst>
        </pc:spChg>
        <pc:spChg chg="mod">
          <ac:chgData name="Geneviève Joseph" userId="1d0237f7-3cda-441b-acd0-4d804c40106e" providerId="ADAL" clId="{13AE8348-8953-47F3-B869-76B82A5A9732}" dt="2022-11-09T16:15:57.392" v="2899" actId="20577"/>
          <ac:spMkLst>
            <pc:docMk/>
            <pc:sldMk cId="3492960395" sldId="267"/>
            <ac:spMk id="3" creationId="{A0CE37A0-0BD7-7679-4D01-FC46FA8CE9E3}"/>
          </ac:spMkLst>
        </pc:spChg>
        <pc:spChg chg="mod">
          <ac:chgData name="Geneviève Joseph" userId="1d0237f7-3cda-441b-acd0-4d804c40106e" providerId="ADAL" clId="{13AE8348-8953-47F3-B869-76B82A5A9732}" dt="2022-11-09T16:20:57.481" v="2940" actId="20577"/>
          <ac:spMkLst>
            <pc:docMk/>
            <pc:sldMk cId="3492960395" sldId="267"/>
            <ac:spMk id="11" creationId="{9A6A324D-F76D-30EB-8593-AFE8195529C9}"/>
          </ac:spMkLst>
        </pc:spChg>
      </pc:sldChg>
      <pc:sldChg chg="del">
        <pc:chgData name="Geneviève Joseph" userId="1d0237f7-3cda-441b-acd0-4d804c40106e" providerId="ADAL" clId="{13AE8348-8953-47F3-B869-76B82A5A9732}" dt="2022-11-09T14:34:56.875" v="1394" actId="2696"/>
        <pc:sldMkLst>
          <pc:docMk/>
          <pc:sldMk cId="175068896" sldId="278"/>
        </pc:sldMkLst>
      </pc:sldChg>
      <pc:sldChg chg="modSp mod">
        <pc:chgData name="Geneviève Joseph" userId="1d0237f7-3cda-441b-acd0-4d804c40106e" providerId="ADAL" clId="{13AE8348-8953-47F3-B869-76B82A5A9732}" dt="2022-11-09T15:32:09.487" v="2472" actId="20577"/>
        <pc:sldMkLst>
          <pc:docMk/>
          <pc:sldMk cId="2258718998" sldId="279"/>
        </pc:sldMkLst>
        <pc:spChg chg="mod">
          <ac:chgData name="Geneviève Joseph" userId="1d0237f7-3cda-441b-acd0-4d804c40106e" providerId="ADAL" clId="{13AE8348-8953-47F3-B869-76B82A5A9732}" dt="2022-11-08T18:49:37.589" v="745"/>
          <ac:spMkLst>
            <pc:docMk/>
            <pc:sldMk cId="2258718998" sldId="279"/>
            <ac:spMk id="8" creationId="{28AE158A-9A26-7895-CF5F-9E25D8A39A96}"/>
          </ac:spMkLst>
        </pc:spChg>
        <pc:spChg chg="mod">
          <ac:chgData name="Geneviève Joseph" userId="1d0237f7-3cda-441b-acd0-4d804c40106e" providerId="ADAL" clId="{13AE8348-8953-47F3-B869-76B82A5A9732}" dt="2022-11-09T15:32:09.487" v="2472" actId="20577"/>
          <ac:spMkLst>
            <pc:docMk/>
            <pc:sldMk cId="2258718998" sldId="279"/>
            <ac:spMk id="9" creationId="{8528EB91-1F02-6E9C-FB1D-96BB68073B49}"/>
          </ac:spMkLst>
        </pc:spChg>
        <pc:spChg chg="mod">
          <ac:chgData name="Geneviève Joseph" userId="1d0237f7-3cda-441b-acd0-4d804c40106e" providerId="ADAL" clId="{13AE8348-8953-47F3-B869-76B82A5A9732}" dt="2022-11-09T14:35:16.694" v="1399"/>
          <ac:spMkLst>
            <pc:docMk/>
            <pc:sldMk cId="2258718998" sldId="279"/>
            <ac:spMk id="27" creationId="{CE49DB6F-0A32-7322-632F-56B813DD0E91}"/>
          </ac:spMkLst>
        </pc:spChg>
        <pc:spChg chg="mod">
          <ac:chgData name="Geneviève Joseph" userId="1d0237f7-3cda-441b-acd0-4d804c40106e" providerId="ADAL" clId="{13AE8348-8953-47F3-B869-76B82A5A9732}" dt="2022-11-09T14:36:25.274" v="1492"/>
          <ac:spMkLst>
            <pc:docMk/>
            <pc:sldMk cId="2258718998" sldId="279"/>
            <ac:spMk id="29" creationId="{F1EEDA23-FC0D-DA4B-588F-8615057045BD}"/>
          </ac:spMkLst>
        </pc:spChg>
      </pc:sldChg>
      <pc:sldChg chg="modSp mod">
        <pc:chgData name="Geneviève Joseph" userId="1d0237f7-3cda-441b-acd0-4d804c40106e" providerId="ADAL" clId="{13AE8348-8953-47F3-B869-76B82A5A9732}" dt="2022-11-08T18:28:59.532" v="235" actId="20577"/>
        <pc:sldMkLst>
          <pc:docMk/>
          <pc:sldMk cId="1082927340" sldId="282"/>
        </pc:sldMkLst>
        <pc:spChg chg="mod">
          <ac:chgData name="Geneviève Joseph" userId="1d0237f7-3cda-441b-acd0-4d804c40106e" providerId="ADAL" clId="{13AE8348-8953-47F3-B869-76B82A5A9732}" dt="2022-11-08T18:26:17.946" v="26" actId="20577"/>
          <ac:spMkLst>
            <pc:docMk/>
            <pc:sldMk cId="1082927340" sldId="282"/>
            <ac:spMk id="4" creationId="{8D28C56D-B382-9D9C-EEBD-4ED418176D10}"/>
          </ac:spMkLst>
        </pc:spChg>
        <pc:spChg chg="mod">
          <ac:chgData name="Geneviève Joseph" userId="1d0237f7-3cda-441b-acd0-4d804c40106e" providerId="ADAL" clId="{13AE8348-8953-47F3-B869-76B82A5A9732}" dt="2022-11-08T18:27:02.146" v="123" actId="20577"/>
          <ac:spMkLst>
            <pc:docMk/>
            <pc:sldMk cId="1082927340" sldId="282"/>
            <ac:spMk id="5" creationId="{ECEE675C-A204-45D8-6EC1-6D3515429C7A}"/>
          </ac:spMkLst>
        </pc:spChg>
        <pc:spChg chg="mod">
          <ac:chgData name="Geneviève Joseph" userId="1d0237f7-3cda-441b-acd0-4d804c40106e" providerId="ADAL" clId="{13AE8348-8953-47F3-B869-76B82A5A9732}" dt="2022-11-08T18:28:59.532" v="235" actId="20577"/>
          <ac:spMkLst>
            <pc:docMk/>
            <pc:sldMk cId="1082927340" sldId="282"/>
            <ac:spMk id="6" creationId="{E59AF1C3-2F60-83AA-67B8-1BDA14C2BE74}"/>
          </ac:spMkLst>
        </pc:spChg>
        <pc:spChg chg="mod">
          <ac:chgData name="Geneviève Joseph" userId="1d0237f7-3cda-441b-acd0-4d804c40106e" providerId="ADAL" clId="{13AE8348-8953-47F3-B869-76B82A5A9732}" dt="2022-11-08T18:26:46.826" v="103" actId="20577"/>
          <ac:spMkLst>
            <pc:docMk/>
            <pc:sldMk cId="1082927340" sldId="282"/>
            <ac:spMk id="13" creationId="{84564939-992B-0383-5B93-E32B24DBA2B6}"/>
          </ac:spMkLst>
        </pc:spChg>
      </pc:sldChg>
      <pc:sldChg chg="modSp mod">
        <pc:chgData name="Geneviève Joseph" userId="1d0237f7-3cda-441b-acd0-4d804c40106e" providerId="ADAL" clId="{13AE8348-8953-47F3-B869-76B82A5A9732}" dt="2022-11-09T15:57:34.905" v="2673" actId="20577"/>
        <pc:sldMkLst>
          <pc:docMk/>
          <pc:sldMk cId="3012781760" sldId="285"/>
        </pc:sldMkLst>
        <pc:spChg chg="mod">
          <ac:chgData name="Geneviève Joseph" userId="1d0237f7-3cda-441b-acd0-4d804c40106e" providerId="ADAL" clId="{13AE8348-8953-47F3-B869-76B82A5A9732}" dt="2022-11-09T15:57:34.905" v="2673" actId="20577"/>
          <ac:spMkLst>
            <pc:docMk/>
            <pc:sldMk cId="3012781760" sldId="285"/>
            <ac:spMk id="2" creationId="{94C71B74-8EAA-7BFD-A3E1-EE6C4942548E}"/>
          </ac:spMkLst>
        </pc:spChg>
        <pc:spChg chg="mod">
          <ac:chgData name="Geneviève Joseph" userId="1d0237f7-3cda-441b-acd0-4d804c40106e" providerId="ADAL" clId="{13AE8348-8953-47F3-B869-76B82A5A9732}" dt="2022-11-09T15:33:37.827" v="2634" actId="20577"/>
          <ac:spMkLst>
            <pc:docMk/>
            <pc:sldMk cId="3012781760" sldId="285"/>
            <ac:spMk id="4" creationId="{F7552D76-EC3B-B212-89BC-CE361295B90C}"/>
          </ac:spMkLst>
        </pc:spChg>
        <pc:spChg chg="mod">
          <ac:chgData name="Geneviève Joseph" userId="1d0237f7-3cda-441b-acd0-4d804c40106e" providerId="ADAL" clId="{13AE8348-8953-47F3-B869-76B82A5A9732}" dt="2022-11-09T15:33:14.977" v="2602" actId="20577"/>
          <ac:spMkLst>
            <pc:docMk/>
            <pc:sldMk cId="3012781760" sldId="285"/>
            <ac:spMk id="9" creationId="{D9407470-8866-9F90-C0FE-A51E89E61A36}"/>
          </ac:spMkLst>
        </pc:spChg>
        <pc:spChg chg="mod">
          <ac:chgData name="Geneviève Joseph" userId="1d0237f7-3cda-441b-acd0-4d804c40106e" providerId="ADAL" clId="{13AE8348-8953-47F3-B869-76B82A5A9732}" dt="2022-11-09T15:45:01.024" v="2646" actId="20577"/>
          <ac:spMkLst>
            <pc:docMk/>
            <pc:sldMk cId="3012781760" sldId="285"/>
            <ac:spMk id="12" creationId="{21FCB68C-DD0C-8C2F-4AAC-0B064DD06B76}"/>
          </ac:spMkLst>
        </pc:spChg>
        <pc:spChg chg="mod">
          <ac:chgData name="Geneviève Joseph" userId="1d0237f7-3cda-441b-acd0-4d804c40106e" providerId="ADAL" clId="{13AE8348-8953-47F3-B869-76B82A5A9732}" dt="2022-11-09T15:45:19.956" v="2667" actId="20577"/>
          <ac:spMkLst>
            <pc:docMk/>
            <pc:sldMk cId="3012781760" sldId="285"/>
            <ac:spMk id="13" creationId="{714BA68D-9B33-C534-3AFB-4A5791D1216E}"/>
          </ac:spMkLst>
        </pc:spChg>
      </pc:sldChg>
      <pc:sldChg chg="modSp mod">
        <pc:chgData name="Geneviève Joseph" userId="1d0237f7-3cda-441b-acd0-4d804c40106e" providerId="ADAL" clId="{13AE8348-8953-47F3-B869-76B82A5A9732}" dt="2022-11-08T18:33:44.145" v="538" actId="20577"/>
        <pc:sldMkLst>
          <pc:docMk/>
          <pc:sldMk cId="2511865348" sldId="289"/>
        </pc:sldMkLst>
        <pc:spChg chg="mod">
          <ac:chgData name="Geneviève Joseph" userId="1d0237f7-3cda-441b-acd0-4d804c40106e" providerId="ADAL" clId="{13AE8348-8953-47F3-B869-76B82A5A9732}" dt="2022-11-08T18:33:44.145" v="538" actId="20577"/>
          <ac:spMkLst>
            <pc:docMk/>
            <pc:sldMk cId="2511865348" sldId="289"/>
            <ac:spMk id="7" creationId="{C2807A52-DCED-C0AF-C9DF-B2640AF62560}"/>
          </ac:spMkLst>
        </pc:spChg>
      </pc:sldChg>
      <pc:sldChg chg="del">
        <pc:chgData name="Geneviève Joseph" userId="1d0237f7-3cda-441b-acd0-4d804c40106e" providerId="ADAL" clId="{13AE8348-8953-47F3-B869-76B82A5A9732}" dt="2022-11-09T14:34:56.875" v="1394" actId="2696"/>
        <pc:sldMkLst>
          <pc:docMk/>
          <pc:sldMk cId="1436892676" sldId="291"/>
        </pc:sldMkLst>
      </pc:sldChg>
      <pc:sldChg chg="modSp mod">
        <pc:chgData name="Geneviève Joseph" userId="1d0237f7-3cda-441b-acd0-4d804c40106e" providerId="ADAL" clId="{13AE8348-8953-47F3-B869-76B82A5A9732}" dt="2022-11-09T16:10:42.099" v="2835" actId="14100"/>
        <pc:sldMkLst>
          <pc:docMk/>
          <pc:sldMk cId="2827565374" sldId="294"/>
        </pc:sldMkLst>
        <pc:spChg chg="mod">
          <ac:chgData name="Geneviève Joseph" userId="1d0237f7-3cda-441b-acd0-4d804c40106e" providerId="ADAL" clId="{13AE8348-8953-47F3-B869-76B82A5A9732}" dt="2022-11-09T15:33:57.627" v="2637"/>
          <ac:spMkLst>
            <pc:docMk/>
            <pc:sldMk cId="2827565374" sldId="294"/>
            <ac:spMk id="2" creationId="{74C4AB65-934D-262F-649B-46E6E6AA8209}"/>
          </ac:spMkLst>
        </pc:spChg>
        <pc:spChg chg="mod">
          <ac:chgData name="Geneviève Joseph" userId="1d0237f7-3cda-441b-acd0-4d804c40106e" providerId="ADAL" clId="{13AE8348-8953-47F3-B869-76B82A5A9732}" dt="2022-11-09T16:10:42.099" v="2835" actId="14100"/>
          <ac:spMkLst>
            <pc:docMk/>
            <pc:sldMk cId="2827565374" sldId="294"/>
            <ac:spMk id="9" creationId="{63ACA91F-210F-087B-3694-95F52F86884F}"/>
          </ac:spMkLst>
        </pc:spChg>
        <pc:spChg chg="mod">
          <ac:chgData name="Geneviève Joseph" userId="1d0237f7-3cda-441b-acd0-4d804c40106e" providerId="ADAL" clId="{13AE8348-8953-47F3-B869-76B82A5A9732}" dt="2022-11-09T16:07:17.210" v="2819" actId="20577"/>
          <ac:spMkLst>
            <pc:docMk/>
            <pc:sldMk cId="2827565374" sldId="294"/>
            <ac:spMk id="13" creationId="{7C573B05-03E8-386B-F8BA-728C9A18A812}"/>
          </ac:spMkLst>
        </pc:spChg>
        <pc:spChg chg="mod">
          <ac:chgData name="Geneviève Joseph" userId="1d0237f7-3cda-441b-acd0-4d804c40106e" providerId="ADAL" clId="{13AE8348-8953-47F3-B869-76B82A5A9732}" dt="2022-11-09T15:59:33.160" v="2727"/>
          <ac:spMkLst>
            <pc:docMk/>
            <pc:sldMk cId="2827565374" sldId="294"/>
            <ac:spMk id="21" creationId="{DF03C924-6238-2DC4-6B33-5574539E3CAF}"/>
          </ac:spMkLst>
        </pc:spChg>
        <pc:spChg chg="mod">
          <ac:chgData name="Geneviève Joseph" userId="1d0237f7-3cda-441b-acd0-4d804c40106e" providerId="ADAL" clId="{13AE8348-8953-47F3-B869-76B82A5A9732}" dt="2022-11-09T15:59:45.725" v="2730"/>
          <ac:spMkLst>
            <pc:docMk/>
            <pc:sldMk cId="2827565374" sldId="294"/>
            <ac:spMk id="22" creationId="{912ADF8B-0A76-55BF-463B-BCA6527818E5}"/>
          </ac:spMkLst>
        </pc:spChg>
      </pc:sldChg>
      <pc:sldChg chg="modSp mod">
        <pc:chgData name="Geneviève Joseph" userId="1d0237f7-3cda-441b-acd0-4d804c40106e" providerId="ADAL" clId="{13AE8348-8953-47F3-B869-76B82A5A9732}" dt="2022-11-09T16:24:23.751" v="3055" actId="20577"/>
        <pc:sldMkLst>
          <pc:docMk/>
          <pc:sldMk cId="4268720246" sldId="295"/>
        </pc:sldMkLst>
        <pc:spChg chg="mod">
          <ac:chgData name="Geneviève Joseph" userId="1d0237f7-3cda-441b-acd0-4d804c40106e" providerId="ADAL" clId="{13AE8348-8953-47F3-B869-76B82A5A9732}" dt="2022-11-09T16:24:23.751" v="3055" actId="20577"/>
          <ac:spMkLst>
            <pc:docMk/>
            <pc:sldMk cId="4268720246" sldId="295"/>
            <ac:spMk id="7" creationId="{0C60981B-CF98-5F2F-D4E1-4B2FB18DF178}"/>
          </ac:spMkLst>
        </pc:spChg>
      </pc:sldChg>
      <pc:sldChg chg="modSp mod">
        <pc:chgData name="Geneviève Joseph" userId="1d0237f7-3cda-441b-acd0-4d804c40106e" providerId="ADAL" clId="{13AE8348-8953-47F3-B869-76B82A5A9732}" dt="2022-11-09T16:42:50.804" v="3503" actId="14100"/>
        <pc:sldMkLst>
          <pc:docMk/>
          <pc:sldMk cId="1280574927" sldId="297"/>
        </pc:sldMkLst>
        <pc:spChg chg="mod">
          <ac:chgData name="Geneviève Joseph" userId="1d0237f7-3cda-441b-acd0-4d804c40106e" providerId="ADAL" clId="{13AE8348-8953-47F3-B869-76B82A5A9732}" dt="2022-11-09T16:42:50.804" v="3503" actId="14100"/>
          <ac:spMkLst>
            <pc:docMk/>
            <pc:sldMk cId="1280574927" sldId="297"/>
            <ac:spMk id="4" creationId="{BC3A7953-335F-F3FF-6A49-58591A2CAE58}"/>
          </ac:spMkLst>
        </pc:spChg>
        <pc:spChg chg="mod">
          <ac:chgData name="Geneviève Joseph" userId="1d0237f7-3cda-441b-acd0-4d804c40106e" providerId="ADAL" clId="{13AE8348-8953-47F3-B869-76B82A5A9732}" dt="2022-11-09T16:21:41.411" v="2954" actId="20577"/>
          <ac:spMkLst>
            <pc:docMk/>
            <pc:sldMk cId="1280574927" sldId="297"/>
            <ac:spMk id="5" creationId="{D9A57DBE-0A76-7E7B-3B58-01DF494B7F08}"/>
          </ac:spMkLst>
        </pc:spChg>
        <pc:spChg chg="mod">
          <ac:chgData name="Geneviève Joseph" userId="1d0237f7-3cda-441b-acd0-4d804c40106e" providerId="ADAL" clId="{13AE8348-8953-47F3-B869-76B82A5A9732}" dt="2022-11-09T16:23:00.300" v="2991" actId="20577"/>
          <ac:spMkLst>
            <pc:docMk/>
            <pc:sldMk cId="1280574927" sldId="297"/>
            <ac:spMk id="7" creationId="{0095A7CA-B0F3-7501-951F-A2ECE0F88821}"/>
          </ac:spMkLst>
        </pc:spChg>
        <pc:spChg chg="mod">
          <ac:chgData name="Geneviève Joseph" userId="1d0237f7-3cda-441b-acd0-4d804c40106e" providerId="ADAL" clId="{13AE8348-8953-47F3-B869-76B82A5A9732}" dt="2022-11-09T16:23:55.701" v="3039" actId="20577"/>
          <ac:spMkLst>
            <pc:docMk/>
            <pc:sldMk cId="1280574927" sldId="297"/>
            <ac:spMk id="8" creationId="{CEC2607F-8BBF-91F9-7792-2CAAF79BAC9A}"/>
          </ac:spMkLst>
        </pc:spChg>
        <pc:spChg chg="mod">
          <ac:chgData name="Geneviève Joseph" userId="1d0237f7-3cda-441b-acd0-4d804c40106e" providerId="ADAL" clId="{13AE8348-8953-47F3-B869-76B82A5A9732}" dt="2022-11-09T16:26:35.030" v="3148" actId="20577"/>
          <ac:spMkLst>
            <pc:docMk/>
            <pc:sldMk cId="1280574927" sldId="297"/>
            <ac:spMk id="9" creationId="{0EE2B0FE-2857-5A12-1C5B-FA1DAC3A4E97}"/>
          </ac:spMkLst>
        </pc:spChg>
        <pc:spChg chg="mod">
          <ac:chgData name="Geneviève Joseph" userId="1d0237f7-3cda-441b-acd0-4d804c40106e" providerId="ADAL" clId="{13AE8348-8953-47F3-B869-76B82A5A9732}" dt="2022-11-09T16:22:20.371" v="2973"/>
          <ac:spMkLst>
            <pc:docMk/>
            <pc:sldMk cId="1280574927" sldId="297"/>
            <ac:spMk id="17" creationId="{A49845B9-9C1C-C099-84A5-00AD0D7A9695}"/>
          </ac:spMkLst>
        </pc:spChg>
      </pc:sldChg>
      <pc:sldChg chg="modSp mod">
        <pc:chgData name="Geneviève Joseph" userId="1d0237f7-3cda-441b-acd0-4d804c40106e" providerId="ADAL" clId="{13AE8348-8953-47F3-B869-76B82A5A9732}" dt="2022-11-09T16:29:42.410" v="3198" actId="20577"/>
        <pc:sldMkLst>
          <pc:docMk/>
          <pc:sldMk cId="1746907427" sldId="298"/>
        </pc:sldMkLst>
        <pc:spChg chg="mod">
          <ac:chgData name="Geneviève Joseph" userId="1d0237f7-3cda-441b-acd0-4d804c40106e" providerId="ADAL" clId="{13AE8348-8953-47F3-B869-76B82A5A9732}" dt="2022-11-09T16:26:48.341" v="3157" actId="20577"/>
          <ac:spMkLst>
            <pc:docMk/>
            <pc:sldMk cId="1746907427" sldId="298"/>
            <ac:spMk id="2" creationId="{8289F7B3-1E29-C80B-CE84-CAF88264CCD8}"/>
          </ac:spMkLst>
        </pc:spChg>
        <pc:spChg chg="mod">
          <ac:chgData name="Geneviève Joseph" userId="1d0237f7-3cda-441b-acd0-4d804c40106e" providerId="ADAL" clId="{13AE8348-8953-47F3-B869-76B82A5A9732}" dt="2022-11-09T16:22:24.947" v="2974"/>
          <ac:spMkLst>
            <pc:docMk/>
            <pc:sldMk cId="1746907427" sldId="298"/>
            <ac:spMk id="3" creationId="{045E623E-A256-4F43-BC80-82E6FE0297AE}"/>
          </ac:spMkLst>
        </pc:spChg>
        <pc:spChg chg="mod">
          <ac:chgData name="Geneviève Joseph" userId="1d0237f7-3cda-441b-acd0-4d804c40106e" providerId="ADAL" clId="{13AE8348-8953-47F3-B869-76B82A5A9732}" dt="2022-11-09T16:29:33.580" v="3182" actId="20577"/>
          <ac:spMkLst>
            <pc:docMk/>
            <pc:sldMk cId="1746907427" sldId="298"/>
            <ac:spMk id="12" creationId="{B5D472B3-FBA0-F2F3-4EAE-C4C3C23964B7}"/>
          </ac:spMkLst>
        </pc:spChg>
        <pc:spChg chg="mod">
          <ac:chgData name="Geneviève Joseph" userId="1d0237f7-3cda-441b-acd0-4d804c40106e" providerId="ADAL" clId="{13AE8348-8953-47F3-B869-76B82A5A9732}" dt="2022-11-09T16:23:12.101" v="3000" actId="20577"/>
          <ac:spMkLst>
            <pc:docMk/>
            <pc:sldMk cId="1746907427" sldId="298"/>
            <ac:spMk id="21" creationId="{43387E8B-B1D8-E47E-1942-20911DDFD594}"/>
          </ac:spMkLst>
        </pc:spChg>
        <pc:spChg chg="mod">
          <ac:chgData name="Geneviève Joseph" userId="1d0237f7-3cda-441b-acd0-4d804c40106e" providerId="ADAL" clId="{13AE8348-8953-47F3-B869-76B82A5A9732}" dt="2022-11-09T16:21:51.825" v="2955"/>
          <ac:spMkLst>
            <pc:docMk/>
            <pc:sldMk cId="1746907427" sldId="298"/>
            <ac:spMk id="23" creationId="{B87091F9-3FB7-94CC-C6C3-111E3BDA32D2}"/>
          </ac:spMkLst>
        </pc:spChg>
        <pc:spChg chg="mod">
          <ac:chgData name="Geneviève Joseph" userId="1d0237f7-3cda-441b-acd0-4d804c40106e" providerId="ADAL" clId="{13AE8348-8953-47F3-B869-76B82A5A9732}" dt="2022-11-09T16:29:42.410" v="3198" actId="20577"/>
          <ac:spMkLst>
            <pc:docMk/>
            <pc:sldMk cId="1746907427" sldId="298"/>
            <ac:spMk id="26" creationId="{D8F7245C-5CF9-1CCA-4E5A-5E99FCAA848B}"/>
          </ac:spMkLst>
        </pc:spChg>
      </pc:sldChg>
      <pc:sldChg chg="modSp mod">
        <pc:chgData name="Geneviève Joseph" userId="1d0237f7-3cda-441b-acd0-4d804c40106e" providerId="ADAL" clId="{13AE8348-8953-47F3-B869-76B82A5A9732}" dt="2022-11-09T16:03:15.275" v="2785" actId="20577"/>
        <pc:sldMkLst>
          <pc:docMk/>
          <pc:sldMk cId="1995375656" sldId="304"/>
        </pc:sldMkLst>
        <pc:spChg chg="mod">
          <ac:chgData name="Geneviève Joseph" userId="1d0237f7-3cda-441b-acd0-4d804c40106e" providerId="ADAL" clId="{13AE8348-8953-47F3-B869-76B82A5A9732}" dt="2022-11-09T15:33:49.267" v="2635"/>
          <ac:spMkLst>
            <pc:docMk/>
            <pc:sldMk cId="1995375656" sldId="304"/>
            <ac:spMk id="2" creationId="{9663258F-68B7-CE9E-FCEB-F6FB8A13D88B}"/>
          </ac:spMkLst>
        </pc:spChg>
        <pc:spChg chg="mod">
          <ac:chgData name="Geneviève Joseph" userId="1d0237f7-3cda-441b-acd0-4d804c40106e" providerId="ADAL" clId="{13AE8348-8953-47F3-B869-76B82A5A9732}" dt="2022-11-09T15:59:10.341" v="2681" actId="20577"/>
          <ac:spMkLst>
            <pc:docMk/>
            <pc:sldMk cId="1995375656" sldId="304"/>
            <ac:spMk id="6" creationId="{50EAFFB2-FD09-33AE-81E0-F0EA8DBA00C1}"/>
          </ac:spMkLst>
        </pc:spChg>
        <pc:spChg chg="mod">
          <ac:chgData name="Geneviève Joseph" userId="1d0237f7-3cda-441b-acd0-4d804c40106e" providerId="ADAL" clId="{13AE8348-8953-47F3-B869-76B82A5A9732}" dt="2022-11-09T15:59:24.200" v="2725" actId="20577"/>
          <ac:spMkLst>
            <pc:docMk/>
            <pc:sldMk cId="1995375656" sldId="304"/>
            <ac:spMk id="8" creationId="{5BF9B59C-BBEB-6C86-0480-1A904F60B169}"/>
          </ac:spMkLst>
        </pc:spChg>
        <pc:spChg chg="mod">
          <ac:chgData name="Geneviève Joseph" userId="1d0237f7-3cda-441b-acd0-4d804c40106e" providerId="ADAL" clId="{13AE8348-8953-47F3-B869-76B82A5A9732}" dt="2022-11-09T16:03:15.275" v="2785" actId="20577"/>
          <ac:spMkLst>
            <pc:docMk/>
            <pc:sldMk cId="1995375656" sldId="304"/>
            <ac:spMk id="10" creationId="{2F888DE9-8EBC-DAB1-A5C9-98668117CAE4}"/>
          </ac:spMkLst>
        </pc:spChg>
      </pc:sldChg>
      <pc:sldChg chg="modSp mod">
        <pc:chgData name="Geneviève Joseph" userId="1d0237f7-3cda-441b-acd0-4d804c40106e" providerId="ADAL" clId="{13AE8348-8953-47F3-B869-76B82A5A9732}" dt="2022-11-09T14:23:46.465" v="1276" actId="790"/>
        <pc:sldMkLst>
          <pc:docMk/>
          <pc:sldMk cId="1792679343" sldId="305"/>
        </pc:sldMkLst>
        <pc:spChg chg="mod">
          <ac:chgData name="Geneviève Joseph" userId="1d0237f7-3cda-441b-acd0-4d804c40106e" providerId="ADAL" clId="{13AE8348-8953-47F3-B869-76B82A5A9732}" dt="2022-11-09T14:17:17.634" v="1188" actId="20577"/>
          <ac:spMkLst>
            <pc:docMk/>
            <pc:sldMk cId="1792679343" sldId="305"/>
            <ac:spMk id="3" creationId="{FB912586-7D6B-B148-9C47-6E99467273B3}"/>
          </ac:spMkLst>
        </pc:spChg>
        <pc:spChg chg="mod">
          <ac:chgData name="Geneviève Joseph" userId="1d0237f7-3cda-441b-acd0-4d804c40106e" providerId="ADAL" clId="{13AE8348-8953-47F3-B869-76B82A5A9732}" dt="2022-11-09T14:23:46.465" v="1276" actId="790"/>
          <ac:spMkLst>
            <pc:docMk/>
            <pc:sldMk cId="1792679343" sldId="305"/>
            <ac:spMk id="5" creationId="{806541AF-A538-71EE-DF36-909669E41C4B}"/>
          </ac:spMkLst>
        </pc:spChg>
        <pc:spChg chg="mod">
          <ac:chgData name="Geneviève Joseph" userId="1d0237f7-3cda-441b-acd0-4d804c40106e" providerId="ADAL" clId="{13AE8348-8953-47F3-B869-76B82A5A9732}" dt="2022-11-08T18:31:43.980" v="442" actId="14100"/>
          <ac:spMkLst>
            <pc:docMk/>
            <pc:sldMk cId="1792679343" sldId="305"/>
            <ac:spMk id="6" creationId="{A2B466A0-000C-3C09-E0E7-81523D68B915}"/>
          </ac:spMkLst>
        </pc:spChg>
        <pc:spChg chg="mod">
          <ac:chgData name="Geneviève Joseph" userId="1d0237f7-3cda-441b-acd0-4d804c40106e" providerId="ADAL" clId="{13AE8348-8953-47F3-B869-76B82A5A9732}" dt="2022-11-08T18:29:21.955" v="249" actId="20577"/>
          <ac:spMkLst>
            <pc:docMk/>
            <pc:sldMk cId="1792679343" sldId="305"/>
            <ac:spMk id="7" creationId="{9E94868A-6D4D-64AA-914C-5F9D4E3D1A80}"/>
          </ac:spMkLst>
        </pc:spChg>
        <pc:spChg chg="mod">
          <ac:chgData name="Geneviève Joseph" userId="1d0237f7-3cda-441b-acd0-4d804c40106e" providerId="ADAL" clId="{13AE8348-8953-47F3-B869-76B82A5A9732}" dt="2022-11-08T18:30:11.606" v="295" actId="20577"/>
          <ac:spMkLst>
            <pc:docMk/>
            <pc:sldMk cId="1792679343" sldId="305"/>
            <ac:spMk id="10" creationId="{AD0C9693-9EBA-9E68-E882-FD94A8AB0EB1}"/>
          </ac:spMkLst>
        </pc:spChg>
      </pc:sldChg>
      <pc:sldChg chg="modSp mod">
        <pc:chgData name="Geneviève Joseph" userId="1d0237f7-3cda-441b-acd0-4d804c40106e" providerId="ADAL" clId="{13AE8348-8953-47F3-B869-76B82A5A9732}" dt="2022-11-08T18:51:52.119" v="939" actId="20577"/>
        <pc:sldMkLst>
          <pc:docMk/>
          <pc:sldMk cId="1944625244" sldId="306"/>
        </pc:sldMkLst>
        <pc:spChg chg="mod">
          <ac:chgData name="Geneviève Joseph" userId="1d0237f7-3cda-441b-acd0-4d804c40106e" providerId="ADAL" clId="{13AE8348-8953-47F3-B869-76B82A5A9732}" dt="2022-11-08T18:50:29.429" v="790" actId="20577"/>
          <ac:spMkLst>
            <pc:docMk/>
            <pc:sldMk cId="1944625244" sldId="306"/>
            <ac:spMk id="5" creationId="{ECAE32ED-4231-9B84-3DBE-688BD5345FCC}"/>
          </ac:spMkLst>
        </pc:spChg>
        <pc:spChg chg="mod">
          <ac:chgData name="Geneviève Joseph" userId="1d0237f7-3cda-441b-acd0-4d804c40106e" providerId="ADAL" clId="{13AE8348-8953-47F3-B869-76B82A5A9732}" dt="2022-11-08T18:48:55.059" v="733"/>
          <ac:spMkLst>
            <pc:docMk/>
            <pc:sldMk cId="1944625244" sldId="306"/>
            <ac:spMk id="7" creationId="{4A521A3E-EC50-D558-4AA2-67929F88DAB0}"/>
          </ac:spMkLst>
        </pc:spChg>
        <pc:spChg chg="mod">
          <ac:chgData name="Geneviève Joseph" userId="1d0237f7-3cda-441b-acd0-4d804c40106e" providerId="ADAL" clId="{13AE8348-8953-47F3-B869-76B82A5A9732}" dt="2022-11-08T18:50:01.639" v="749" actId="20577"/>
          <ac:spMkLst>
            <pc:docMk/>
            <pc:sldMk cId="1944625244" sldId="306"/>
            <ac:spMk id="10" creationId="{D2875F42-6448-4701-AE4F-4F620F7273FB}"/>
          </ac:spMkLst>
        </pc:spChg>
        <pc:spChg chg="mod">
          <ac:chgData name="Geneviève Joseph" userId="1d0237f7-3cda-441b-acd0-4d804c40106e" providerId="ADAL" clId="{13AE8348-8953-47F3-B869-76B82A5A9732}" dt="2022-11-08T18:51:52.119" v="939" actId="20577"/>
          <ac:spMkLst>
            <pc:docMk/>
            <pc:sldMk cId="1944625244" sldId="306"/>
            <ac:spMk id="12" creationId="{1E24D8C6-4702-02E8-57A3-99E7090BDB82}"/>
          </ac:spMkLst>
        </pc:spChg>
        <pc:spChg chg="mod">
          <ac:chgData name="Geneviève Joseph" userId="1d0237f7-3cda-441b-acd0-4d804c40106e" providerId="ADAL" clId="{13AE8348-8953-47F3-B869-76B82A5A9732}" dt="2022-11-08T18:50:34.429" v="796" actId="20577"/>
          <ac:spMkLst>
            <pc:docMk/>
            <pc:sldMk cId="1944625244" sldId="306"/>
            <ac:spMk id="14" creationId="{5B974212-6E1E-3A7A-542B-ECAF462FF740}"/>
          </ac:spMkLst>
        </pc:spChg>
        <pc:spChg chg="mod">
          <ac:chgData name="Geneviève Joseph" userId="1d0237f7-3cda-441b-acd0-4d804c40106e" providerId="ADAL" clId="{13AE8348-8953-47F3-B869-76B82A5A9732}" dt="2022-11-08T18:50:53.429" v="819" actId="20577"/>
          <ac:spMkLst>
            <pc:docMk/>
            <pc:sldMk cId="1944625244" sldId="306"/>
            <ac:spMk id="16" creationId="{8325B6AC-9057-8D8D-19B9-1BEDF36F0634}"/>
          </ac:spMkLst>
        </pc:spChg>
      </pc:sldChg>
      <pc:sldChg chg="addSp delSp modSp mod">
        <pc:chgData name="Geneviève Joseph" userId="1d0237f7-3cda-441b-acd0-4d804c40106e" providerId="ADAL" clId="{13AE8348-8953-47F3-B869-76B82A5A9732}" dt="2022-11-09T14:33:44.715" v="1390" actId="20577"/>
        <pc:sldMkLst>
          <pc:docMk/>
          <pc:sldMk cId="3861426457" sldId="307"/>
        </pc:sldMkLst>
        <pc:spChg chg="add mod">
          <ac:chgData name="Geneviève Joseph" userId="1d0237f7-3cda-441b-acd0-4d804c40106e" providerId="ADAL" clId="{13AE8348-8953-47F3-B869-76B82A5A9732}" dt="2022-11-08T18:56:33.278" v="1002"/>
          <ac:spMkLst>
            <pc:docMk/>
            <pc:sldMk cId="3861426457" sldId="307"/>
            <ac:spMk id="2" creationId="{941E9407-9054-0D85-F1C2-47FE1CC3705D}"/>
          </ac:spMkLst>
        </pc:spChg>
        <pc:spChg chg="add mod">
          <ac:chgData name="Geneviève Joseph" userId="1d0237f7-3cda-441b-acd0-4d804c40106e" providerId="ADAL" clId="{13AE8348-8953-47F3-B869-76B82A5A9732}" dt="2022-11-08T18:56:33.278" v="1002"/>
          <ac:spMkLst>
            <pc:docMk/>
            <pc:sldMk cId="3861426457" sldId="307"/>
            <ac:spMk id="3" creationId="{2FA16EE6-E7F2-1327-54DD-52204476B8D4}"/>
          </ac:spMkLst>
        </pc:spChg>
        <pc:spChg chg="mod">
          <ac:chgData name="Geneviève Joseph" userId="1d0237f7-3cda-441b-acd0-4d804c40106e" providerId="ADAL" clId="{13AE8348-8953-47F3-B869-76B82A5A9732}" dt="2022-11-08T18:49:09.697" v="737"/>
          <ac:spMkLst>
            <pc:docMk/>
            <pc:sldMk cId="3861426457" sldId="307"/>
            <ac:spMk id="5" creationId="{7C194EAA-4D8D-1386-16C3-FE496E9AAEEB}"/>
          </ac:spMkLst>
        </pc:spChg>
        <pc:spChg chg="del">
          <ac:chgData name="Geneviève Joseph" userId="1d0237f7-3cda-441b-acd0-4d804c40106e" providerId="ADAL" clId="{13AE8348-8953-47F3-B869-76B82A5A9732}" dt="2022-11-08T18:56:30.872" v="1000" actId="478"/>
          <ac:spMkLst>
            <pc:docMk/>
            <pc:sldMk cId="3861426457" sldId="307"/>
            <ac:spMk id="17" creationId="{A377671B-3D97-A752-B6D9-D3CCF39AC9E3}"/>
          </ac:spMkLst>
        </pc:spChg>
        <pc:spChg chg="del">
          <ac:chgData name="Geneviève Joseph" userId="1d0237f7-3cda-441b-acd0-4d804c40106e" providerId="ADAL" clId="{13AE8348-8953-47F3-B869-76B82A5A9732}" dt="2022-11-08T18:56:32.159" v="1001" actId="478"/>
          <ac:spMkLst>
            <pc:docMk/>
            <pc:sldMk cId="3861426457" sldId="307"/>
            <ac:spMk id="18" creationId="{4055B7E0-49A9-9D10-F8B1-A92AD1192FF8}"/>
          </ac:spMkLst>
        </pc:spChg>
        <pc:spChg chg="mod">
          <ac:chgData name="Geneviève Joseph" userId="1d0237f7-3cda-441b-acd0-4d804c40106e" providerId="ADAL" clId="{13AE8348-8953-47F3-B869-76B82A5A9732}" dt="2022-11-09T14:33:44.715" v="1390" actId="20577"/>
          <ac:spMkLst>
            <pc:docMk/>
            <pc:sldMk cId="3861426457" sldId="307"/>
            <ac:spMk id="27" creationId="{9CCC193B-8D8D-F0AB-B59D-26404A72E52C}"/>
          </ac:spMkLst>
        </pc:spChg>
      </pc:sldChg>
      <pc:sldChg chg="modSp mod">
        <pc:chgData name="Geneviève Joseph" userId="1d0237f7-3cda-441b-acd0-4d804c40106e" providerId="ADAL" clId="{13AE8348-8953-47F3-B869-76B82A5A9732}" dt="2022-11-09T14:27:50.720" v="1351" actId="207"/>
        <pc:sldMkLst>
          <pc:docMk/>
          <pc:sldMk cId="4177953482" sldId="308"/>
        </pc:sldMkLst>
        <pc:spChg chg="mod">
          <ac:chgData name="Geneviève Joseph" userId="1d0237f7-3cda-441b-acd0-4d804c40106e" providerId="ADAL" clId="{13AE8348-8953-47F3-B869-76B82A5A9732}" dt="2022-11-08T18:48:58.409" v="734"/>
          <ac:spMkLst>
            <pc:docMk/>
            <pc:sldMk cId="4177953482" sldId="308"/>
            <ac:spMk id="7" creationId="{4A521A3E-EC50-D558-4AA2-67929F88DAB0}"/>
          </ac:spMkLst>
        </pc:spChg>
        <pc:spChg chg="mod">
          <ac:chgData name="Geneviève Joseph" userId="1d0237f7-3cda-441b-acd0-4d804c40106e" providerId="ADAL" clId="{13AE8348-8953-47F3-B869-76B82A5A9732}" dt="2022-11-08T18:55:47.909" v="946" actId="20577"/>
          <ac:spMkLst>
            <pc:docMk/>
            <pc:sldMk cId="4177953482" sldId="308"/>
            <ac:spMk id="10" creationId="{D2875F42-6448-4701-AE4F-4F620F7273FB}"/>
          </ac:spMkLst>
        </pc:spChg>
        <pc:spChg chg="mod">
          <ac:chgData name="Geneviève Joseph" userId="1d0237f7-3cda-441b-acd0-4d804c40106e" providerId="ADAL" clId="{13AE8348-8953-47F3-B869-76B82A5A9732}" dt="2022-11-08T18:58:34.970" v="1093" actId="20577"/>
          <ac:spMkLst>
            <pc:docMk/>
            <pc:sldMk cId="4177953482" sldId="308"/>
            <ac:spMk id="26" creationId="{5F4B5DC8-DCB9-3E60-2BE9-11206F2C8D70}"/>
          </ac:spMkLst>
        </pc:spChg>
        <pc:spChg chg="mod">
          <ac:chgData name="Geneviève Joseph" userId="1d0237f7-3cda-441b-acd0-4d804c40106e" providerId="ADAL" clId="{13AE8348-8953-47F3-B869-76B82A5A9732}" dt="2022-11-08T18:57:21.280" v="1083" actId="20577"/>
          <ac:spMkLst>
            <pc:docMk/>
            <pc:sldMk cId="4177953482" sldId="308"/>
            <ac:spMk id="27" creationId="{4793DAF6-3C8E-5869-5C48-98CB9F443DD1}"/>
          </ac:spMkLst>
        </pc:spChg>
        <pc:spChg chg="mod">
          <ac:chgData name="Geneviève Joseph" userId="1d0237f7-3cda-441b-acd0-4d804c40106e" providerId="ADAL" clId="{13AE8348-8953-47F3-B869-76B82A5A9732}" dt="2022-11-08T18:56:04.464" v="993" actId="20577"/>
          <ac:spMkLst>
            <pc:docMk/>
            <pc:sldMk cId="4177953482" sldId="308"/>
            <ac:spMk id="40" creationId="{6412EDEB-D608-31E3-2583-C70FCF5DDF26}"/>
          </ac:spMkLst>
        </pc:spChg>
        <pc:spChg chg="mod">
          <ac:chgData name="Geneviève Joseph" userId="1d0237f7-3cda-441b-acd0-4d804c40106e" providerId="ADAL" clId="{13AE8348-8953-47F3-B869-76B82A5A9732}" dt="2022-11-09T14:27:50.720" v="1351" actId="207"/>
          <ac:spMkLst>
            <pc:docMk/>
            <pc:sldMk cId="4177953482" sldId="308"/>
            <ac:spMk id="45" creationId="{69E6E321-0F0D-0F1E-207E-738B237FCF02}"/>
          </ac:spMkLst>
        </pc:spChg>
      </pc:sldChg>
      <pc:sldChg chg="addSp delSp modSp mod">
        <pc:chgData name="Geneviève Joseph" userId="1d0237f7-3cda-441b-acd0-4d804c40106e" providerId="ADAL" clId="{13AE8348-8953-47F3-B869-76B82A5A9732}" dt="2022-11-09T14:30:25.715" v="1364" actId="20577"/>
        <pc:sldMkLst>
          <pc:docMk/>
          <pc:sldMk cId="1940721190" sldId="309"/>
        </pc:sldMkLst>
        <pc:spChg chg="add mod">
          <ac:chgData name="Geneviève Joseph" userId="1d0237f7-3cda-441b-acd0-4d804c40106e" providerId="ADAL" clId="{13AE8348-8953-47F3-B869-76B82A5A9732}" dt="2022-11-08T18:56:18.506" v="996"/>
          <ac:spMkLst>
            <pc:docMk/>
            <pc:sldMk cId="1940721190" sldId="309"/>
            <ac:spMk id="2" creationId="{D4FBBB42-0B87-9003-81ED-A5C446B05738}"/>
          </ac:spMkLst>
        </pc:spChg>
        <pc:spChg chg="add mod">
          <ac:chgData name="Geneviève Joseph" userId="1d0237f7-3cda-441b-acd0-4d804c40106e" providerId="ADAL" clId="{13AE8348-8953-47F3-B869-76B82A5A9732}" dt="2022-11-08T18:56:18.506" v="996"/>
          <ac:spMkLst>
            <pc:docMk/>
            <pc:sldMk cId="1940721190" sldId="309"/>
            <ac:spMk id="3" creationId="{32BF864B-AF60-040F-7E6B-77CFF525997E}"/>
          </ac:spMkLst>
        </pc:spChg>
        <pc:spChg chg="mod">
          <ac:chgData name="Geneviève Joseph" userId="1d0237f7-3cda-441b-acd0-4d804c40106e" providerId="ADAL" clId="{13AE8348-8953-47F3-B869-76B82A5A9732}" dt="2022-11-08T18:49:01.449" v="735"/>
          <ac:spMkLst>
            <pc:docMk/>
            <pc:sldMk cId="1940721190" sldId="309"/>
            <ac:spMk id="7" creationId="{4A521A3E-EC50-D558-4AA2-67929F88DAB0}"/>
          </ac:spMkLst>
        </pc:spChg>
        <pc:spChg chg="mod">
          <ac:chgData name="Geneviève Joseph" userId="1d0237f7-3cda-441b-acd0-4d804c40106e" providerId="ADAL" clId="{13AE8348-8953-47F3-B869-76B82A5A9732}" dt="2022-11-09T14:30:25.715" v="1364" actId="20577"/>
          <ac:spMkLst>
            <pc:docMk/>
            <pc:sldMk cId="1940721190" sldId="309"/>
            <ac:spMk id="9" creationId="{ED4122F6-CC7E-D7F9-1DB4-235C463A678D}"/>
          </ac:spMkLst>
        </pc:spChg>
        <pc:spChg chg="del">
          <ac:chgData name="Geneviève Joseph" userId="1d0237f7-3cda-441b-acd0-4d804c40106e" providerId="ADAL" clId="{13AE8348-8953-47F3-B869-76B82A5A9732}" dt="2022-11-08T18:56:15.162" v="994" actId="478"/>
          <ac:spMkLst>
            <pc:docMk/>
            <pc:sldMk cId="1940721190" sldId="309"/>
            <ac:spMk id="17" creationId="{84BD4387-B7C4-D0A9-71BB-511A17D7CBDE}"/>
          </ac:spMkLst>
        </pc:spChg>
        <pc:spChg chg="del">
          <ac:chgData name="Geneviève Joseph" userId="1d0237f7-3cda-441b-acd0-4d804c40106e" providerId="ADAL" clId="{13AE8348-8953-47F3-B869-76B82A5A9732}" dt="2022-11-08T18:56:17.819" v="995" actId="478"/>
          <ac:spMkLst>
            <pc:docMk/>
            <pc:sldMk cId="1940721190" sldId="309"/>
            <ac:spMk id="18" creationId="{0F240AC2-7447-2681-B59E-A938F5F85C6A}"/>
          </ac:spMkLst>
        </pc:spChg>
      </pc:sldChg>
      <pc:sldChg chg="addSp delSp modSp mod">
        <pc:chgData name="Geneviève Joseph" userId="1d0237f7-3cda-441b-acd0-4d804c40106e" providerId="ADAL" clId="{13AE8348-8953-47F3-B869-76B82A5A9732}" dt="2022-11-09T14:32:28.865" v="1377" actId="20577"/>
        <pc:sldMkLst>
          <pc:docMk/>
          <pc:sldMk cId="284209461" sldId="310"/>
        </pc:sldMkLst>
        <pc:spChg chg="add mod">
          <ac:chgData name="Geneviève Joseph" userId="1d0237f7-3cda-441b-acd0-4d804c40106e" providerId="ADAL" clId="{13AE8348-8953-47F3-B869-76B82A5A9732}" dt="2022-11-08T18:56:26.405" v="999"/>
          <ac:spMkLst>
            <pc:docMk/>
            <pc:sldMk cId="284209461" sldId="310"/>
            <ac:spMk id="2" creationId="{05DB2929-B974-DCBF-C8E6-457BCEE16F86}"/>
          </ac:spMkLst>
        </pc:spChg>
        <pc:spChg chg="add mod">
          <ac:chgData name="Geneviève Joseph" userId="1d0237f7-3cda-441b-acd0-4d804c40106e" providerId="ADAL" clId="{13AE8348-8953-47F3-B869-76B82A5A9732}" dt="2022-11-08T18:56:26.405" v="999"/>
          <ac:spMkLst>
            <pc:docMk/>
            <pc:sldMk cId="284209461" sldId="310"/>
            <ac:spMk id="3" creationId="{1FE82357-6452-5A03-72C5-F622E37C674B}"/>
          </ac:spMkLst>
        </pc:spChg>
        <pc:spChg chg="mod">
          <ac:chgData name="Geneviève Joseph" userId="1d0237f7-3cda-441b-acd0-4d804c40106e" providerId="ADAL" clId="{13AE8348-8953-47F3-B869-76B82A5A9732}" dt="2022-11-08T18:49:06.409" v="736"/>
          <ac:spMkLst>
            <pc:docMk/>
            <pc:sldMk cId="284209461" sldId="310"/>
            <ac:spMk id="5" creationId="{7C194EAA-4D8D-1386-16C3-FE496E9AAEEB}"/>
          </ac:spMkLst>
        </pc:spChg>
        <pc:spChg chg="mod">
          <ac:chgData name="Geneviève Joseph" userId="1d0237f7-3cda-441b-acd0-4d804c40106e" providerId="ADAL" clId="{13AE8348-8953-47F3-B869-76B82A5A9732}" dt="2022-11-09T14:31:07.874" v="1369" actId="20577"/>
          <ac:spMkLst>
            <pc:docMk/>
            <pc:sldMk cId="284209461" sldId="310"/>
            <ac:spMk id="7" creationId="{1A1BFB79-9071-AF84-9080-FC23F0FC30FF}"/>
          </ac:spMkLst>
        </pc:spChg>
        <pc:spChg chg="mod">
          <ac:chgData name="Geneviève Joseph" userId="1d0237f7-3cda-441b-acd0-4d804c40106e" providerId="ADAL" clId="{13AE8348-8953-47F3-B869-76B82A5A9732}" dt="2022-11-09T14:32:28.865" v="1377" actId="20577"/>
          <ac:spMkLst>
            <pc:docMk/>
            <pc:sldMk cId="284209461" sldId="310"/>
            <ac:spMk id="12" creationId="{1E24D8C6-4702-02E8-57A3-99E7090BDB82}"/>
          </ac:spMkLst>
        </pc:spChg>
        <pc:spChg chg="del">
          <ac:chgData name="Geneviève Joseph" userId="1d0237f7-3cda-441b-acd0-4d804c40106e" providerId="ADAL" clId="{13AE8348-8953-47F3-B869-76B82A5A9732}" dt="2022-11-08T18:56:23.317" v="997" actId="478"/>
          <ac:spMkLst>
            <pc:docMk/>
            <pc:sldMk cId="284209461" sldId="310"/>
            <ac:spMk id="22" creationId="{A32AE7E5-8476-CCA8-A0CC-ADB741ECC4CD}"/>
          </ac:spMkLst>
        </pc:spChg>
        <pc:spChg chg="del">
          <ac:chgData name="Geneviève Joseph" userId="1d0237f7-3cda-441b-acd0-4d804c40106e" providerId="ADAL" clId="{13AE8348-8953-47F3-B869-76B82A5A9732}" dt="2022-11-08T18:56:25.941" v="998" actId="478"/>
          <ac:spMkLst>
            <pc:docMk/>
            <pc:sldMk cId="284209461" sldId="310"/>
            <ac:spMk id="23" creationId="{99DAB8C1-7B34-8C5B-0DF2-91FA32C96897}"/>
          </ac:spMkLst>
        </pc:spChg>
      </pc:sldChg>
      <pc:sldChg chg="del">
        <pc:chgData name="Geneviève Joseph" userId="1d0237f7-3cda-441b-acd0-4d804c40106e" providerId="ADAL" clId="{13AE8348-8953-47F3-B869-76B82A5A9732}" dt="2022-11-09T14:34:56.875" v="1394" actId="2696"/>
        <pc:sldMkLst>
          <pc:docMk/>
          <pc:sldMk cId="2485931636" sldId="311"/>
        </pc:sldMkLst>
      </pc:sldChg>
      <pc:sldChg chg="modSp mod">
        <pc:chgData name="Geneviève Joseph" userId="1d0237f7-3cda-441b-acd0-4d804c40106e" providerId="ADAL" clId="{13AE8348-8953-47F3-B869-76B82A5A9732}" dt="2022-11-09T14:56:51.084" v="2344" actId="20577"/>
        <pc:sldMkLst>
          <pc:docMk/>
          <pc:sldMk cId="257811611" sldId="312"/>
        </pc:sldMkLst>
        <pc:spChg chg="mod">
          <ac:chgData name="Geneviève Joseph" userId="1d0237f7-3cda-441b-acd0-4d804c40106e" providerId="ADAL" clId="{13AE8348-8953-47F3-B869-76B82A5A9732}" dt="2022-11-09T14:34:14.050" v="1392"/>
          <ac:spMkLst>
            <pc:docMk/>
            <pc:sldMk cId="257811611" sldId="312"/>
            <ac:spMk id="2" creationId="{AA0D202C-BC63-7C6C-B316-2CC5D9553F79}"/>
          </ac:spMkLst>
        </pc:spChg>
        <pc:spChg chg="mod">
          <ac:chgData name="Geneviève Joseph" userId="1d0237f7-3cda-441b-acd0-4d804c40106e" providerId="ADAL" clId="{13AE8348-8953-47F3-B869-76B82A5A9732}" dt="2022-11-09T14:56:51.084" v="2344" actId="20577"/>
          <ac:spMkLst>
            <pc:docMk/>
            <pc:sldMk cId="257811611" sldId="312"/>
            <ac:spMk id="6" creationId="{CA71FAEB-D197-3BDE-CE5C-01E570CFEB25}"/>
          </ac:spMkLst>
        </pc:spChg>
        <pc:spChg chg="mod">
          <ac:chgData name="Geneviève Joseph" userId="1d0237f7-3cda-441b-acd0-4d804c40106e" providerId="ADAL" clId="{13AE8348-8953-47F3-B869-76B82A5A9732}" dt="2022-11-09T14:54:15.783" v="2220" actId="20577"/>
          <ac:spMkLst>
            <pc:docMk/>
            <pc:sldMk cId="257811611" sldId="312"/>
            <ac:spMk id="20" creationId="{5A74B0E1-CF51-CEE9-29D1-DE6D0E49F79B}"/>
          </ac:spMkLst>
        </pc:spChg>
        <pc:spChg chg="mod">
          <ac:chgData name="Geneviève Joseph" userId="1d0237f7-3cda-441b-acd0-4d804c40106e" providerId="ADAL" clId="{13AE8348-8953-47F3-B869-76B82A5A9732}" dt="2022-11-09T14:55:49.009" v="2272" actId="20577"/>
          <ac:spMkLst>
            <pc:docMk/>
            <pc:sldMk cId="257811611" sldId="312"/>
            <ac:spMk id="26" creationId="{6AB53132-E870-39DC-B24C-A1903B7E6EAE}"/>
          </ac:spMkLst>
        </pc:spChg>
        <pc:spChg chg="mod">
          <ac:chgData name="Geneviève Joseph" userId="1d0237f7-3cda-441b-acd0-4d804c40106e" providerId="ADAL" clId="{13AE8348-8953-47F3-B869-76B82A5A9732}" dt="2022-11-08T18:49:23.849" v="741"/>
          <ac:spMkLst>
            <pc:docMk/>
            <pc:sldMk cId="257811611" sldId="312"/>
            <ac:spMk id="34" creationId="{C3BE266B-CA0A-25D1-0BA4-318ADB10EFCD}"/>
          </ac:spMkLst>
        </pc:spChg>
        <pc:spChg chg="mod">
          <ac:chgData name="Geneviève Joseph" userId="1d0237f7-3cda-441b-acd0-4d804c40106e" providerId="ADAL" clId="{13AE8348-8953-47F3-B869-76B82A5A9732}" dt="2022-11-09T14:54:35.436" v="2239" actId="14100"/>
          <ac:spMkLst>
            <pc:docMk/>
            <pc:sldMk cId="257811611" sldId="312"/>
            <ac:spMk id="36" creationId="{4B0A494F-64B9-9073-0189-B6EC374DAE94}"/>
          </ac:spMkLst>
        </pc:spChg>
        <pc:spChg chg="mod">
          <ac:chgData name="Geneviève Joseph" userId="1d0237f7-3cda-441b-acd0-4d804c40106e" providerId="ADAL" clId="{13AE8348-8953-47F3-B869-76B82A5A9732}" dt="2022-11-09T14:54:57.452" v="2266" actId="14100"/>
          <ac:spMkLst>
            <pc:docMk/>
            <pc:sldMk cId="257811611" sldId="312"/>
            <ac:spMk id="37" creationId="{01CF8978-796E-F290-D2EB-55D041994256}"/>
          </ac:spMkLst>
        </pc:spChg>
      </pc:sldChg>
      <pc:sldChg chg="modSp mod">
        <pc:chgData name="Geneviève Joseph" userId="1d0237f7-3cda-441b-acd0-4d804c40106e" providerId="ADAL" clId="{13AE8348-8953-47F3-B869-76B82A5A9732}" dt="2022-11-09T15:09:49.088" v="2398" actId="20577"/>
        <pc:sldMkLst>
          <pc:docMk/>
          <pc:sldMk cId="3580681605" sldId="313"/>
        </pc:sldMkLst>
        <pc:spChg chg="mod">
          <ac:chgData name="Geneviève Joseph" userId="1d0237f7-3cda-441b-acd0-4d804c40106e" providerId="ADAL" clId="{13AE8348-8953-47F3-B869-76B82A5A9732}" dt="2022-11-09T14:57:28.423" v="2349" actId="20577"/>
          <ac:spMkLst>
            <pc:docMk/>
            <pc:sldMk cId="3580681605" sldId="313"/>
            <ac:spMk id="3" creationId="{862E4E75-6DD6-E70A-C0D8-5003E9CC725B}"/>
          </ac:spMkLst>
        </pc:spChg>
        <pc:spChg chg="mod">
          <ac:chgData name="Geneviève Joseph" userId="1d0237f7-3cda-441b-acd0-4d804c40106e" providerId="ADAL" clId="{13AE8348-8953-47F3-B869-76B82A5A9732}" dt="2022-11-08T18:49:26.714" v="742"/>
          <ac:spMkLst>
            <pc:docMk/>
            <pc:sldMk cId="3580681605" sldId="313"/>
            <ac:spMk id="5" creationId="{89673271-24FD-B0E7-0302-9CA1CEE4F74D}"/>
          </ac:spMkLst>
        </pc:spChg>
        <pc:spChg chg="mod">
          <ac:chgData name="Geneviève Joseph" userId="1d0237f7-3cda-441b-acd0-4d804c40106e" providerId="ADAL" clId="{13AE8348-8953-47F3-B869-76B82A5A9732}" dt="2022-11-09T15:09:49.088" v="2398" actId="20577"/>
          <ac:spMkLst>
            <pc:docMk/>
            <pc:sldMk cId="3580681605" sldId="313"/>
            <ac:spMk id="6" creationId="{29423272-AAE7-45C4-B0FA-910233F02210}"/>
          </ac:spMkLst>
        </pc:spChg>
        <pc:spChg chg="mod">
          <ac:chgData name="Geneviève Joseph" userId="1d0237f7-3cda-441b-acd0-4d804c40106e" providerId="ADAL" clId="{13AE8348-8953-47F3-B869-76B82A5A9732}" dt="2022-11-09T14:35:08.555" v="1396"/>
          <ac:spMkLst>
            <pc:docMk/>
            <pc:sldMk cId="3580681605" sldId="313"/>
            <ac:spMk id="12" creationId="{E12D9374-6EC1-9863-A46F-9B1C77128F96}"/>
          </ac:spMkLst>
        </pc:spChg>
        <pc:spChg chg="mod">
          <ac:chgData name="Geneviève Joseph" userId="1d0237f7-3cda-441b-acd0-4d804c40106e" providerId="ADAL" clId="{13AE8348-8953-47F3-B869-76B82A5A9732}" dt="2022-11-09T14:36:12.144" v="1489" actId="20577"/>
          <ac:spMkLst>
            <pc:docMk/>
            <pc:sldMk cId="3580681605" sldId="313"/>
            <ac:spMk id="17" creationId="{04717408-96BC-35B3-0183-E4F9C6CDCD07}"/>
          </ac:spMkLst>
        </pc:spChg>
      </pc:sldChg>
      <pc:sldChg chg="modSp mod">
        <pc:chgData name="Geneviève Joseph" userId="1d0237f7-3cda-441b-acd0-4d804c40106e" providerId="ADAL" clId="{13AE8348-8953-47F3-B869-76B82A5A9732}" dt="2022-11-09T15:26:45.597" v="2421" actId="20577"/>
        <pc:sldMkLst>
          <pc:docMk/>
          <pc:sldMk cId="2682174824" sldId="314"/>
        </pc:sldMkLst>
        <pc:spChg chg="mod">
          <ac:chgData name="Geneviève Joseph" userId="1d0237f7-3cda-441b-acd0-4d804c40106e" providerId="ADAL" clId="{13AE8348-8953-47F3-B869-76B82A5A9732}" dt="2022-11-08T18:49:34.539" v="744"/>
          <ac:spMkLst>
            <pc:docMk/>
            <pc:sldMk cId="2682174824" sldId="314"/>
            <ac:spMk id="8" creationId="{28AE158A-9A26-7895-CF5F-9E25D8A39A96}"/>
          </ac:spMkLst>
        </pc:spChg>
        <pc:spChg chg="mod">
          <ac:chgData name="Geneviève Joseph" userId="1d0237f7-3cda-441b-acd0-4d804c40106e" providerId="ADAL" clId="{13AE8348-8953-47F3-B869-76B82A5A9732}" dt="2022-11-09T15:26:45.597" v="2421" actId="20577"/>
          <ac:spMkLst>
            <pc:docMk/>
            <pc:sldMk cId="2682174824" sldId="314"/>
            <ac:spMk id="9" creationId="{8528EB91-1F02-6E9C-FB1D-96BB68073B49}"/>
          </ac:spMkLst>
        </pc:spChg>
        <pc:spChg chg="mod">
          <ac:chgData name="Geneviève Joseph" userId="1d0237f7-3cda-441b-acd0-4d804c40106e" providerId="ADAL" clId="{13AE8348-8953-47F3-B869-76B82A5A9732}" dt="2022-11-09T15:23:18.407" v="2416" actId="20577"/>
          <ac:spMkLst>
            <pc:docMk/>
            <pc:sldMk cId="2682174824" sldId="314"/>
            <ac:spMk id="20" creationId="{04FEDD70-D19E-6286-5A6A-6FAD323C7EC2}"/>
          </ac:spMkLst>
        </pc:spChg>
        <pc:spChg chg="mod">
          <ac:chgData name="Geneviève Joseph" userId="1d0237f7-3cda-441b-acd0-4d804c40106e" providerId="ADAL" clId="{13AE8348-8953-47F3-B869-76B82A5A9732}" dt="2022-11-09T14:35:13.430" v="1398"/>
          <ac:spMkLst>
            <pc:docMk/>
            <pc:sldMk cId="2682174824" sldId="314"/>
            <ac:spMk id="27" creationId="{3F5E320E-24B5-5423-5859-6BFA8B53C5AB}"/>
          </ac:spMkLst>
        </pc:spChg>
        <pc:spChg chg="mod">
          <ac:chgData name="Geneviève Joseph" userId="1d0237f7-3cda-441b-acd0-4d804c40106e" providerId="ADAL" clId="{13AE8348-8953-47F3-B869-76B82A5A9732}" dt="2022-11-09T14:36:21.299" v="1491"/>
          <ac:spMkLst>
            <pc:docMk/>
            <pc:sldMk cId="2682174824" sldId="314"/>
            <ac:spMk id="29" creationId="{E5BDF2C2-A4CF-3DE5-191F-D13B4AFA5522}"/>
          </ac:spMkLst>
        </pc:spChg>
      </pc:sldChg>
      <pc:sldChg chg="modSp mod">
        <pc:chgData name="Geneviève Joseph" userId="1d0237f7-3cda-441b-acd0-4d804c40106e" providerId="ADAL" clId="{13AE8348-8953-47F3-B869-76B82A5A9732}" dt="2022-11-09T16:05:06.130" v="2815" actId="20577"/>
        <pc:sldMkLst>
          <pc:docMk/>
          <pc:sldMk cId="1035961783" sldId="315"/>
        </pc:sldMkLst>
        <pc:spChg chg="mod">
          <ac:chgData name="Geneviève Joseph" userId="1d0237f7-3cda-441b-acd0-4d804c40106e" providerId="ADAL" clId="{13AE8348-8953-47F3-B869-76B82A5A9732}" dt="2022-11-09T15:33:53.807" v="2636"/>
          <ac:spMkLst>
            <pc:docMk/>
            <pc:sldMk cId="1035961783" sldId="315"/>
            <ac:spMk id="2" creationId="{8BA58E16-9A99-51A7-7264-9DAE56881CA4}"/>
          </ac:spMkLst>
        </pc:spChg>
        <pc:spChg chg="mod">
          <ac:chgData name="Geneviève Joseph" userId="1d0237f7-3cda-441b-acd0-4d804c40106e" providerId="ADAL" clId="{13AE8348-8953-47F3-B869-76B82A5A9732}" dt="2022-11-09T16:04:28.840" v="2806" actId="20577"/>
          <ac:spMkLst>
            <pc:docMk/>
            <pc:sldMk cId="1035961783" sldId="315"/>
            <ac:spMk id="4" creationId="{93D324DE-A7FC-BE25-8869-7EE676856EEC}"/>
          </ac:spMkLst>
        </pc:spChg>
        <pc:spChg chg="mod">
          <ac:chgData name="Geneviève Joseph" userId="1d0237f7-3cda-441b-acd0-4d804c40106e" providerId="ADAL" clId="{13AE8348-8953-47F3-B869-76B82A5A9732}" dt="2022-11-09T16:05:06.130" v="2815" actId="20577"/>
          <ac:spMkLst>
            <pc:docMk/>
            <pc:sldMk cId="1035961783" sldId="315"/>
            <ac:spMk id="7" creationId="{01F59323-9C38-2E75-7506-2F842E0AC7D1}"/>
          </ac:spMkLst>
        </pc:spChg>
        <pc:spChg chg="mod">
          <ac:chgData name="Geneviève Joseph" userId="1d0237f7-3cda-441b-acd0-4d804c40106e" providerId="ADAL" clId="{13AE8348-8953-47F3-B869-76B82A5A9732}" dt="2022-11-09T15:59:31.010" v="2726"/>
          <ac:spMkLst>
            <pc:docMk/>
            <pc:sldMk cId="1035961783" sldId="315"/>
            <ac:spMk id="19" creationId="{48BD7F70-0CA0-375F-B6CD-C0B1A46BB25B}"/>
          </ac:spMkLst>
        </pc:spChg>
        <pc:spChg chg="mod">
          <ac:chgData name="Geneviève Joseph" userId="1d0237f7-3cda-441b-acd0-4d804c40106e" providerId="ADAL" clId="{13AE8348-8953-47F3-B869-76B82A5A9732}" dt="2022-11-09T15:59:43.470" v="2729"/>
          <ac:spMkLst>
            <pc:docMk/>
            <pc:sldMk cId="1035961783" sldId="315"/>
            <ac:spMk id="20" creationId="{86D0C6E5-ECAD-7B70-2376-D99594DFD581}"/>
          </ac:spMkLst>
        </pc:spChg>
      </pc:sldChg>
      <pc:sldChg chg="modSp mod">
        <pc:chgData name="Geneviève Joseph" userId="1d0237f7-3cda-441b-acd0-4d804c40106e" providerId="ADAL" clId="{13AE8348-8953-47F3-B869-76B82A5A9732}" dt="2022-11-09T16:38:53.440" v="3470" actId="20577"/>
        <pc:sldMkLst>
          <pc:docMk/>
          <pc:sldMk cId="353831720" sldId="316"/>
        </pc:sldMkLst>
        <pc:spChg chg="mod">
          <ac:chgData name="Geneviève Joseph" userId="1d0237f7-3cda-441b-acd0-4d804c40106e" providerId="ADAL" clId="{13AE8348-8953-47F3-B869-76B82A5A9732}" dt="2022-11-09T16:22:39.791" v="2977"/>
          <ac:spMkLst>
            <pc:docMk/>
            <pc:sldMk cId="353831720" sldId="316"/>
            <ac:spMk id="5" creationId="{3BE9EAA7-4335-7F63-E579-7ABB137A05AC}"/>
          </ac:spMkLst>
        </pc:spChg>
        <pc:spChg chg="mod">
          <ac:chgData name="Geneviève Joseph" userId="1d0237f7-3cda-441b-acd0-4d804c40106e" providerId="ADAL" clId="{13AE8348-8953-47F3-B869-76B82A5A9732}" dt="2022-11-09T16:38:53.440" v="3470" actId="20577"/>
          <ac:spMkLst>
            <pc:docMk/>
            <pc:sldMk cId="353831720" sldId="316"/>
            <ac:spMk id="9" creationId="{B5E7441F-A062-06A9-6CDF-D0BD541CFE74}"/>
          </ac:spMkLst>
        </pc:spChg>
        <pc:spChg chg="mod">
          <ac:chgData name="Geneviève Joseph" userId="1d0237f7-3cda-441b-acd0-4d804c40106e" providerId="ADAL" clId="{13AE8348-8953-47F3-B869-76B82A5A9732}" dt="2022-11-09T16:23:34.790" v="3025"/>
          <ac:spMkLst>
            <pc:docMk/>
            <pc:sldMk cId="353831720" sldId="316"/>
            <ac:spMk id="15" creationId="{CC305F68-E068-77D1-97F0-22E233B300EC}"/>
          </ac:spMkLst>
        </pc:spChg>
        <pc:spChg chg="mod">
          <ac:chgData name="Geneviève Joseph" userId="1d0237f7-3cda-441b-acd0-4d804c40106e" providerId="ADAL" clId="{13AE8348-8953-47F3-B869-76B82A5A9732}" dt="2022-11-09T16:21:58.996" v="2958"/>
          <ac:spMkLst>
            <pc:docMk/>
            <pc:sldMk cId="353831720" sldId="316"/>
            <ac:spMk id="16" creationId="{D96484CE-1F53-7289-9366-2C55D67A59AB}"/>
          </ac:spMkLst>
        </pc:spChg>
      </pc:sldChg>
      <pc:sldChg chg="modSp mod">
        <pc:chgData name="Geneviève Joseph" userId="1d0237f7-3cda-441b-acd0-4d804c40106e" providerId="ADAL" clId="{13AE8348-8953-47F3-B869-76B82A5A9732}" dt="2022-11-09T16:31:53.640" v="3322" actId="20577"/>
        <pc:sldMkLst>
          <pc:docMk/>
          <pc:sldMk cId="234747981" sldId="317"/>
        </pc:sldMkLst>
        <pc:spChg chg="mod">
          <ac:chgData name="Geneviève Joseph" userId="1d0237f7-3cda-441b-acd0-4d804c40106e" providerId="ADAL" clId="{13AE8348-8953-47F3-B869-76B82A5A9732}" dt="2022-11-09T16:31:53.640" v="3322" actId="20577"/>
          <ac:spMkLst>
            <pc:docMk/>
            <pc:sldMk cId="234747981" sldId="317"/>
            <ac:spMk id="2" creationId="{ECEFAE08-14B0-7586-74B9-C21C314A1A50}"/>
          </ac:spMkLst>
        </pc:spChg>
        <pc:spChg chg="mod">
          <ac:chgData name="Geneviève Joseph" userId="1d0237f7-3cda-441b-acd0-4d804c40106e" providerId="ADAL" clId="{13AE8348-8953-47F3-B869-76B82A5A9732}" dt="2022-11-09T16:31:06.350" v="3234" actId="20577"/>
          <ac:spMkLst>
            <pc:docMk/>
            <pc:sldMk cId="234747981" sldId="317"/>
            <ac:spMk id="9" creationId="{B5E7441F-A062-06A9-6CDF-D0BD541CFE74}"/>
          </ac:spMkLst>
        </pc:spChg>
        <pc:spChg chg="mod">
          <ac:chgData name="Geneviève Joseph" userId="1d0237f7-3cda-441b-acd0-4d804c40106e" providerId="ADAL" clId="{13AE8348-8953-47F3-B869-76B82A5A9732}" dt="2022-11-09T16:31:44.040" v="3299" actId="20577"/>
          <ac:spMkLst>
            <pc:docMk/>
            <pc:sldMk cId="234747981" sldId="317"/>
            <ac:spMk id="10" creationId="{7E1AD786-D7BC-6064-AF78-4C8A7AEDE586}"/>
          </ac:spMkLst>
        </pc:spChg>
        <pc:spChg chg="mod">
          <ac:chgData name="Geneviève Joseph" userId="1d0237f7-3cda-441b-acd0-4d804c40106e" providerId="ADAL" clId="{13AE8348-8953-47F3-B869-76B82A5A9732}" dt="2022-11-09T16:22:30.081" v="2975"/>
          <ac:spMkLst>
            <pc:docMk/>
            <pc:sldMk cId="234747981" sldId="317"/>
            <ac:spMk id="14" creationId="{A1C6FC7D-E82B-68FC-B346-C2D985F7317E}"/>
          </ac:spMkLst>
        </pc:spChg>
        <pc:spChg chg="mod">
          <ac:chgData name="Geneviève Joseph" userId="1d0237f7-3cda-441b-acd0-4d804c40106e" providerId="ADAL" clId="{13AE8348-8953-47F3-B869-76B82A5A9732}" dt="2022-11-09T16:23:24.961" v="3023" actId="20577"/>
          <ac:spMkLst>
            <pc:docMk/>
            <pc:sldMk cId="234747981" sldId="317"/>
            <ac:spMk id="20" creationId="{B54B6A94-86A4-3C41-09D7-DE846E1BEED1}"/>
          </ac:spMkLst>
        </pc:spChg>
        <pc:spChg chg="mod">
          <ac:chgData name="Geneviève Joseph" userId="1d0237f7-3cda-441b-acd0-4d804c40106e" providerId="ADAL" clId="{13AE8348-8953-47F3-B869-76B82A5A9732}" dt="2022-11-09T16:21:54.291" v="2956"/>
          <ac:spMkLst>
            <pc:docMk/>
            <pc:sldMk cId="234747981" sldId="317"/>
            <ac:spMk id="21" creationId="{521500F9-5D43-1F41-D8F6-F26A0CBB89E7}"/>
          </ac:spMkLst>
        </pc:spChg>
        <pc:spChg chg="mod">
          <ac:chgData name="Geneviève Joseph" userId="1d0237f7-3cda-441b-acd0-4d804c40106e" providerId="ADAL" clId="{13AE8348-8953-47F3-B869-76B82A5A9732}" dt="2022-11-09T16:31:15.012" v="3247" actId="20577"/>
          <ac:spMkLst>
            <pc:docMk/>
            <pc:sldMk cId="234747981" sldId="317"/>
            <ac:spMk id="24" creationId="{A1C4FAAC-5F22-8F1F-C183-C2EA8333D82E}"/>
          </ac:spMkLst>
        </pc:spChg>
      </pc:sldChg>
      <pc:sldChg chg="modSp mod">
        <pc:chgData name="Geneviève Joseph" userId="1d0237f7-3cda-441b-acd0-4d804c40106e" providerId="ADAL" clId="{13AE8348-8953-47F3-B869-76B82A5A9732}" dt="2022-11-09T14:53:39.159" v="2217" actId="1076"/>
        <pc:sldMkLst>
          <pc:docMk/>
          <pc:sldMk cId="838665768" sldId="318"/>
        </pc:sldMkLst>
        <pc:spChg chg="mod">
          <ac:chgData name="Geneviève Joseph" userId="1d0237f7-3cda-441b-acd0-4d804c40106e" providerId="ADAL" clId="{13AE8348-8953-47F3-B869-76B82A5A9732}" dt="2022-11-09T14:35:04.594" v="1395"/>
          <ac:spMkLst>
            <pc:docMk/>
            <pc:sldMk cId="838665768" sldId="318"/>
            <ac:spMk id="9" creationId="{17BEA426-93F9-D1B2-FD87-79CA6EFD1AD2}"/>
          </ac:spMkLst>
        </pc:spChg>
        <pc:spChg chg="mod">
          <ac:chgData name="Geneviève Joseph" userId="1d0237f7-3cda-441b-acd0-4d804c40106e" providerId="ADAL" clId="{13AE8348-8953-47F3-B869-76B82A5A9732}" dt="2022-11-09T14:35:46.384" v="1429"/>
          <ac:spMkLst>
            <pc:docMk/>
            <pc:sldMk cId="838665768" sldId="318"/>
            <ac:spMk id="10" creationId="{6297C91A-011A-F81A-5F45-56B9E1998080}"/>
          </ac:spMkLst>
        </pc:spChg>
        <pc:spChg chg="mod">
          <ac:chgData name="Geneviève Joseph" userId="1d0237f7-3cda-441b-acd0-4d804c40106e" providerId="ADAL" clId="{13AE8348-8953-47F3-B869-76B82A5A9732}" dt="2022-11-09T14:51:27.584" v="2065" actId="1076"/>
          <ac:spMkLst>
            <pc:docMk/>
            <pc:sldMk cId="838665768" sldId="318"/>
            <ac:spMk id="14" creationId="{446B0BCE-2901-0641-1ED1-CEC1161DFF89}"/>
          </ac:spMkLst>
        </pc:spChg>
        <pc:spChg chg="mod">
          <ac:chgData name="Geneviève Joseph" userId="1d0237f7-3cda-441b-acd0-4d804c40106e" providerId="ADAL" clId="{13AE8348-8953-47F3-B869-76B82A5A9732}" dt="2022-11-09T14:48:24.184" v="1767" actId="1035"/>
          <ac:spMkLst>
            <pc:docMk/>
            <pc:sldMk cId="838665768" sldId="318"/>
            <ac:spMk id="15" creationId="{1EC8077B-1F08-89ED-A098-F5642B75F7E7}"/>
          </ac:spMkLst>
        </pc:spChg>
        <pc:spChg chg="mod">
          <ac:chgData name="Geneviève Joseph" userId="1d0237f7-3cda-441b-acd0-4d804c40106e" providerId="ADAL" clId="{13AE8348-8953-47F3-B869-76B82A5A9732}" dt="2022-11-09T14:52:27.321" v="2074" actId="108"/>
          <ac:spMkLst>
            <pc:docMk/>
            <pc:sldMk cId="838665768" sldId="318"/>
            <ac:spMk id="21" creationId="{9F3A5FA9-C80A-0FA3-E9D0-2676A5F126D6}"/>
          </ac:spMkLst>
        </pc:spChg>
        <pc:spChg chg="mod">
          <ac:chgData name="Geneviève Joseph" userId="1d0237f7-3cda-441b-acd0-4d804c40106e" providerId="ADAL" clId="{13AE8348-8953-47F3-B869-76B82A5A9732}" dt="2022-11-09T14:48:43.954" v="1805" actId="20577"/>
          <ac:spMkLst>
            <pc:docMk/>
            <pc:sldMk cId="838665768" sldId="318"/>
            <ac:spMk id="23" creationId="{6BCD4903-D818-6F88-E7DA-7E6CC282734E}"/>
          </ac:spMkLst>
        </pc:spChg>
        <pc:spChg chg="mod">
          <ac:chgData name="Geneviève Joseph" userId="1d0237f7-3cda-441b-acd0-4d804c40106e" providerId="ADAL" clId="{13AE8348-8953-47F3-B869-76B82A5A9732}" dt="2022-11-09T14:52:38.043" v="2089" actId="20577"/>
          <ac:spMkLst>
            <pc:docMk/>
            <pc:sldMk cId="838665768" sldId="318"/>
            <ac:spMk id="29" creationId="{1DCF60CB-DD2F-8C7A-FEF3-367A57D97CCF}"/>
          </ac:spMkLst>
        </pc:spChg>
        <pc:spChg chg="mod">
          <ac:chgData name="Geneviève Joseph" userId="1d0237f7-3cda-441b-acd0-4d804c40106e" providerId="ADAL" clId="{13AE8348-8953-47F3-B869-76B82A5A9732}" dt="2022-11-09T14:53:00.573" v="2109" actId="20577"/>
          <ac:spMkLst>
            <pc:docMk/>
            <pc:sldMk cId="838665768" sldId="318"/>
            <ac:spMk id="30" creationId="{E362B11A-4B2D-CCE3-7350-9145959CFDB4}"/>
          </ac:spMkLst>
        </pc:spChg>
        <pc:spChg chg="mod">
          <ac:chgData name="Geneviève Joseph" userId="1d0237f7-3cda-441b-acd0-4d804c40106e" providerId="ADAL" clId="{13AE8348-8953-47F3-B869-76B82A5A9732}" dt="2022-11-09T14:53:11.344" v="2149" actId="20577"/>
          <ac:spMkLst>
            <pc:docMk/>
            <pc:sldMk cId="838665768" sldId="318"/>
            <ac:spMk id="31" creationId="{22D53A25-D751-4C93-9377-146A4B66F8D0}"/>
          </ac:spMkLst>
        </pc:spChg>
        <pc:spChg chg="mod">
          <ac:chgData name="Geneviève Joseph" userId="1d0237f7-3cda-441b-acd0-4d804c40106e" providerId="ADAL" clId="{13AE8348-8953-47F3-B869-76B82A5A9732}" dt="2022-11-09T14:53:17.234" v="2163" actId="20577"/>
          <ac:spMkLst>
            <pc:docMk/>
            <pc:sldMk cId="838665768" sldId="318"/>
            <ac:spMk id="32" creationId="{184B5376-B9C6-DA2E-982D-EB3D4ED88066}"/>
          </ac:spMkLst>
        </pc:spChg>
        <pc:spChg chg="mod">
          <ac:chgData name="Geneviève Joseph" userId="1d0237f7-3cda-441b-acd0-4d804c40106e" providerId="ADAL" clId="{13AE8348-8953-47F3-B869-76B82A5A9732}" dt="2022-11-09T14:53:39.159" v="2217" actId="1076"/>
          <ac:spMkLst>
            <pc:docMk/>
            <pc:sldMk cId="838665768" sldId="318"/>
            <ac:spMk id="33" creationId="{7FA62104-3739-7F1B-5C87-CE9DECFC7B9A}"/>
          </ac:spMkLst>
        </pc:spChg>
        <pc:spChg chg="mod">
          <ac:chgData name="Geneviève Joseph" userId="1d0237f7-3cda-441b-acd0-4d804c40106e" providerId="ADAL" clId="{13AE8348-8953-47F3-B869-76B82A5A9732}" dt="2022-11-09T14:48:51.784" v="1818" actId="20577"/>
          <ac:spMkLst>
            <pc:docMk/>
            <pc:sldMk cId="838665768" sldId="318"/>
            <ac:spMk id="34" creationId="{F71BA008-BBEF-E591-C5FD-26FFA2D528D1}"/>
          </ac:spMkLst>
        </pc:spChg>
        <pc:spChg chg="mod">
          <ac:chgData name="Geneviève Joseph" userId="1d0237f7-3cda-441b-acd0-4d804c40106e" providerId="ADAL" clId="{13AE8348-8953-47F3-B869-76B82A5A9732}" dt="2022-11-09T14:48:59.304" v="1837" actId="20577"/>
          <ac:spMkLst>
            <pc:docMk/>
            <pc:sldMk cId="838665768" sldId="318"/>
            <ac:spMk id="40" creationId="{7E5A1B33-7EC1-A244-FAA9-0524BF712C55}"/>
          </ac:spMkLst>
        </pc:spChg>
        <pc:spChg chg="mod">
          <ac:chgData name="Geneviève Joseph" userId="1d0237f7-3cda-441b-acd0-4d804c40106e" providerId="ADAL" clId="{13AE8348-8953-47F3-B869-76B82A5A9732}" dt="2022-11-09T14:49:06.733" v="1870" actId="20577"/>
          <ac:spMkLst>
            <pc:docMk/>
            <pc:sldMk cId="838665768" sldId="318"/>
            <ac:spMk id="41" creationId="{CD96BABF-1F6C-C24B-F926-E18E90019220}"/>
          </ac:spMkLst>
        </pc:spChg>
        <pc:spChg chg="mod">
          <ac:chgData name="Geneviève Joseph" userId="1d0237f7-3cda-441b-acd0-4d804c40106e" providerId="ADAL" clId="{13AE8348-8953-47F3-B869-76B82A5A9732}" dt="2022-11-09T14:49:25.203" v="1921" actId="20577"/>
          <ac:spMkLst>
            <pc:docMk/>
            <pc:sldMk cId="838665768" sldId="318"/>
            <ac:spMk id="42" creationId="{291C3D90-0741-EDA6-2383-C2FE6F1B6E96}"/>
          </ac:spMkLst>
        </pc:spChg>
        <pc:spChg chg="mod">
          <ac:chgData name="Geneviève Joseph" userId="1d0237f7-3cda-441b-acd0-4d804c40106e" providerId="ADAL" clId="{13AE8348-8953-47F3-B869-76B82A5A9732}" dt="2022-11-08T18:49:21.074" v="740"/>
          <ac:spMkLst>
            <pc:docMk/>
            <pc:sldMk cId="838665768" sldId="318"/>
            <ac:spMk id="44" creationId="{00504E23-75FB-7336-130A-903A678A89FF}"/>
          </ac:spMkLst>
        </pc:spChg>
      </pc:sldChg>
      <pc:sldChg chg="del">
        <pc:chgData name="Geneviève Joseph" userId="1d0237f7-3cda-441b-acd0-4d804c40106e" providerId="ADAL" clId="{13AE8348-8953-47F3-B869-76B82A5A9732}" dt="2022-11-09T14:34:56.875" v="1394" actId="2696"/>
        <pc:sldMkLst>
          <pc:docMk/>
          <pc:sldMk cId="1984696377" sldId="319"/>
        </pc:sldMkLst>
      </pc:sldChg>
      <pc:sldChg chg="modSp mod">
        <pc:chgData name="Geneviève Joseph" userId="1d0237f7-3cda-441b-acd0-4d804c40106e" providerId="ADAL" clId="{13AE8348-8953-47F3-B869-76B82A5A9732}" dt="2022-11-09T16:35:13.340" v="3432" actId="20577"/>
        <pc:sldMkLst>
          <pc:docMk/>
          <pc:sldMk cId="3686424199" sldId="321"/>
        </pc:sldMkLst>
        <pc:spChg chg="mod">
          <ac:chgData name="Geneviève Joseph" userId="1d0237f7-3cda-441b-acd0-4d804c40106e" providerId="ADAL" clId="{13AE8348-8953-47F3-B869-76B82A5A9732}" dt="2022-11-09T16:35:13.340" v="3432" actId="20577"/>
          <ac:spMkLst>
            <pc:docMk/>
            <pc:sldMk cId="3686424199" sldId="321"/>
            <ac:spMk id="3" creationId="{0C22D84E-DC70-763C-8CAF-796578F5626C}"/>
          </ac:spMkLst>
        </pc:spChg>
        <pc:spChg chg="mod">
          <ac:chgData name="Geneviève Joseph" userId="1d0237f7-3cda-441b-acd0-4d804c40106e" providerId="ADAL" clId="{13AE8348-8953-47F3-B869-76B82A5A9732}" dt="2022-11-09T16:33:14.910" v="3377" actId="20577"/>
          <ac:spMkLst>
            <pc:docMk/>
            <pc:sldMk cId="3686424199" sldId="321"/>
            <ac:spMk id="5" creationId="{68F95CB5-01A0-6326-D660-0F69A8DCD66E}"/>
          </ac:spMkLst>
        </pc:spChg>
        <pc:spChg chg="mod">
          <ac:chgData name="Geneviève Joseph" userId="1d0237f7-3cda-441b-acd0-4d804c40106e" providerId="ADAL" clId="{13AE8348-8953-47F3-B869-76B82A5A9732}" dt="2022-11-09T16:22:35.576" v="2976"/>
          <ac:spMkLst>
            <pc:docMk/>
            <pc:sldMk cId="3686424199" sldId="321"/>
            <ac:spMk id="14" creationId="{A1C6FC7D-E82B-68FC-B346-C2D985F7317E}"/>
          </ac:spMkLst>
        </pc:spChg>
        <pc:spChg chg="mod">
          <ac:chgData name="Geneviève Joseph" userId="1d0237f7-3cda-441b-acd0-4d804c40106e" providerId="ADAL" clId="{13AE8348-8953-47F3-B869-76B82A5A9732}" dt="2022-11-09T16:23:31.481" v="3024"/>
          <ac:spMkLst>
            <pc:docMk/>
            <pc:sldMk cId="3686424199" sldId="321"/>
            <ac:spMk id="20" creationId="{B54B6A94-86A4-3C41-09D7-DE846E1BEED1}"/>
          </ac:spMkLst>
        </pc:spChg>
        <pc:spChg chg="mod">
          <ac:chgData name="Geneviève Joseph" userId="1d0237f7-3cda-441b-acd0-4d804c40106e" providerId="ADAL" clId="{13AE8348-8953-47F3-B869-76B82A5A9732}" dt="2022-11-09T16:21:56.346" v="2957"/>
          <ac:spMkLst>
            <pc:docMk/>
            <pc:sldMk cId="3686424199" sldId="321"/>
            <ac:spMk id="21" creationId="{521500F9-5D43-1F41-D8F6-F26A0CBB89E7}"/>
          </ac:spMkLst>
        </pc:spChg>
      </pc:sldChg>
      <pc:sldChg chg="modSp mod">
        <pc:chgData name="Geneviève Joseph" userId="1d0237f7-3cda-441b-acd0-4d804c40106e" providerId="ADAL" clId="{13AE8348-8953-47F3-B869-76B82A5A9732}" dt="2022-11-09T16:40:09.196" v="3502" actId="1076"/>
        <pc:sldMkLst>
          <pc:docMk/>
          <pc:sldMk cId="858128073" sldId="322"/>
        </pc:sldMkLst>
        <pc:spChg chg="mod">
          <ac:chgData name="Geneviève Joseph" userId="1d0237f7-3cda-441b-acd0-4d804c40106e" providerId="ADAL" clId="{13AE8348-8953-47F3-B869-76B82A5A9732}" dt="2022-11-09T16:40:09.196" v="3502" actId="1076"/>
          <ac:spMkLst>
            <pc:docMk/>
            <pc:sldMk cId="858128073" sldId="322"/>
            <ac:spMk id="5" creationId="{806541AF-A538-71EE-DF36-909669E41C4B}"/>
          </ac:spMkLst>
        </pc:spChg>
      </pc:sldChg>
      <pc:sldChg chg="modSp mod">
        <pc:chgData name="Geneviève Joseph" userId="1d0237f7-3cda-441b-acd0-4d804c40106e" providerId="ADAL" clId="{13AE8348-8953-47F3-B869-76B82A5A9732}" dt="2022-11-09T16:13:16.069" v="2841" actId="20577"/>
        <pc:sldMkLst>
          <pc:docMk/>
          <pc:sldMk cId="3987845001" sldId="323"/>
        </pc:sldMkLst>
        <pc:spChg chg="mod">
          <ac:chgData name="Geneviève Joseph" userId="1d0237f7-3cda-441b-acd0-4d804c40106e" providerId="ADAL" clId="{13AE8348-8953-47F3-B869-76B82A5A9732}" dt="2022-11-09T15:34:01.057" v="2638"/>
          <ac:spMkLst>
            <pc:docMk/>
            <pc:sldMk cId="3987845001" sldId="323"/>
            <ac:spMk id="2" creationId="{74C4AB65-934D-262F-649B-46E6E6AA8209}"/>
          </ac:spMkLst>
        </pc:spChg>
        <pc:spChg chg="mod">
          <ac:chgData name="Geneviève Joseph" userId="1d0237f7-3cda-441b-acd0-4d804c40106e" providerId="ADAL" clId="{13AE8348-8953-47F3-B869-76B82A5A9732}" dt="2022-11-09T16:13:16.069" v="2841" actId="20577"/>
          <ac:spMkLst>
            <pc:docMk/>
            <pc:sldMk cId="3987845001" sldId="323"/>
            <ac:spMk id="4" creationId="{5B1BBCF3-1F88-76CF-7E8B-0FFA9A761EF9}"/>
          </ac:spMkLst>
        </pc:spChg>
        <pc:spChg chg="mod">
          <ac:chgData name="Geneviève Joseph" userId="1d0237f7-3cda-441b-acd0-4d804c40106e" providerId="ADAL" clId="{13AE8348-8953-47F3-B869-76B82A5A9732}" dt="2022-11-09T15:59:36.115" v="2728"/>
          <ac:spMkLst>
            <pc:docMk/>
            <pc:sldMk cId="3987845001" sldId="323"/>
            <ac:spMk id="7" creationId="{0ABE8470-E553-9B39-7638-F48995F1E269}"/>
          </ac:spMkLst>
        </pc:spChg>
        <pc:spChg chg="mod">
          <ac:chgData name="Geneviève Joseph" userId="1d0237f7-3cda-441b-acd0-4d804c40106e" providerId="ADAL" clId="{13AE8348-8953-47F3-B869-76B82A5A9732}" dt="2022-11-09T15:59:48.120" v="2731"/>
          <ac:spMkLst>
            <pc:docMk/>
            <pc:sldMk cId="3987845001" sldId="323"/>
            <ac:spMk id="8" creationId="{ED4EC991-43BB-1147-EB2A-1CD4A45464B3}"/>
          </ac:spMkLst>
        </pc:spChg>
      </pc:sldChg>
      <pc:sldChg chg="modSp mod">
        <pc:chgData name="Geneviève Joseph" userId="1d0237f7-3cda-441b-acd0-4d804c40106e" providerId="ADAL" clId="{13AE8348-8953-47F3-B869-76B82A5A9732}" dt="2022-11-09T15:32:48.707" v="2529" actId="20577"/>
        <pc:sldMkLst>
          <pc:docMk/>
          <pc:sldMk cId="2976544835" sldId="325"/>
        </pc:sldMkLst>
        <pc:spChg chg="mod">
          <ac:chgData name="Geneviève Joseph" userId="1d0237f7-3cda-441b-acd0-4d804c40106e" providerId="ADAL" clId="{13AE8348-8953-47F3-B869-76B82A5A9732}" dt="2022-11-09T15:32:48.707" v="2529" actId="20577"/>
          <ac:spMkLst>
            <pc:docMk/>
            <pc:sldMk cId="2976544835" sldId="325"/>
            <ac:spMk id="3" creationId="{7266B441-8143-22B9-6D9F-C637BC272147}"/>
          </ac:spMkLst>
        </pc:spChg>
      </pc:sldChg>
      <pc:sldChg chg="modSp mod">
        <pc:chgData name="Geneviève Joseph" userId="1d0237f7-3cda-441b-acd0-4d804c40106e" providerId="ADAL" clId="{13AE8348-8953-47F3-B869-76B82A5A9732}" dt="2022-11-09T16:13:46.333" v="2870" actId="20577"/>
        <pc:sldMkLst>
          <pc:docMk/>
          <pc:sldMk cId="4006374185" sldId="326"/>
        </pc:sldMkLst>
        <pc:spChg chg="mod">
          <ac:chgData name="Geneviève Joseph" userId="1d0237f7-3cda-441b-acd0-4d804c40106e" providerId="ADAL" clId="{13AE8348-8953-47F3-B869-76B82A5A9732}" dt="2022-11-09T16:13:46.333" v="2870" actId="20577"/>
          <ac:spMkLst>
            <pc:docMk/>
            <pc:sldMk cId="4006374185" sldId="326"/>
            <ac:spMk id="10" creationId="{0B11E799-6E5C-91A0-CE5F-166B6121426C}"/>
          </ac:spMkLst>
        </pc:spChg>
      </pc:sldChg>
      <pc:sldChg chg="modSp mod">
        <pc:chgData name="Geneviève Joseph" userId="1d0237f7-3cda-441b-acd0-4d804c40106e" providerId="ADAL" clId="{13AE8348-8953-47F3-B869-76B82A5A9732}" dt="2022-11-09T16:24:17.355" v="3047" actId="20577"/>
        <pc:sldMkLst>
          <pc:docMk/>
          <pc:sldMk cId="620795778" sldId="327"/>
        </pc:sldMkLst>
        <pc:spChg chg="mod">
          <ac:chgData name="Geneviève Joseph" userId="1d0237f7-3cda-441b-acd0-4d804c40106e" providerId="ADAL" clId="{13AE8348-8953-47F3-B869-76B82A5A9732}" dt="2022-11-09T16:24:17.355" v="3047" actId="20577"/>
          <ac:spMkLst>
            <pc:docMk/>
            <pc:sldMk cId="620795778" sldId="327"/>
            <ac:spMk id="7" creationId="{0C60981B-CF98-5F2F-D4E1-4B2FB18DF178}"/>
          </ac:spMkLst>
        </pc:spChg>
        <pc:spChg chg="mod">
          <ac:chgData name="Geneviève Joseph" userId="1d0237f7-3cda-441b-acd0-4d804c40106e" providerId="ADAL" clId="{13AE8348-8953-47F3-B869-76B82A5A9732}" dt="2022-11-09T16:24:07.811" v="3043" actId="20577"/>
          <ac:spMkLst>
            <pc:docMk/>
            <pc:sldMk cId="620795778" sldId="327"/>
            <ac:spMk id="10" creationId="{2FDC0172-CBFA-57AE-3820-739A8D1DBCF9}"/>
          </ac:spMkLst>
        </pc:spChg>
      </pc:sldChg>
    </pc:docChg>
  </pc:docChgLst>
  <pc:docChgLst>
    <pc:chgData name="Geneviève Joseph" userId="1d0237f7-3cda-441b-acd0-4d804c40106e" providerId="ADAL" clId="{920D6290-0A44-4A36-A42A-3D0C7906CC59}"/>
    <pc:docChg chg="modSld">
      <pc:chgData name="Geneviève Joseph" userId="1d0237f7-3cda-441b-acd0-4d804c40106e" providerId="ADAL" clId="{920D6290-0A44-4A36-A42A-3D0C7906CC59}" dt="2022-11-07T15:48:33.341" v="29" actId="113"/>
      <pc:docMkLst>
        <pc:docMk/>
      </pc:docMkLst>
      <pc:sldChg chg="modSp mod">
        <pc:chgData name="Geneviève Joseph" userId="1d0237f7-3cda-441b-acd0-4d804c40106e" providerId="ADAL" clId="{920D6290-0A44-4A36-A42A-3D0C7906CC59}" dt="2022-11-07T15:48:33.341" v="29" actId="113"/>
        <pc:sldMkLst>
          <pc:docMk/>
          <pc:sldMk cId="1082927340" sldId="282"/>
        </pc:sldMkLst>
        <pc:spChg chg="mod">
          <ac:chgData name="Geneviève Joseph" userId="1d0237f7-3cda-441b-acd0-4d804c40106e" providerId="ADAL" clId="{920D6290-0A44-4A36-A42A-3D0C7906CC59}" dt="2022-11-07T15:48:33.341" v="29" actId="113"/>
          <ac:spMkLst>
            <pc:docMk/>
            <pc:sldMk cId="1082927340" sldId="282"/>
            <ac:spMk id="6" creationId="{E59AF1C3-2F60-83AA-67B8-1BDA14C2BE74}"/>
          </ac:spMkLst>
        </pc:spChg>
      </pc:sldChg>
    </pc:docChg>
  </pc:docChgLst>
  <pc:docChgLst>
    <pc:chgData name="Gélineau Marie-Claude" userId="1e2990c6-7120-47dd-afca-69c8b9633293" providerId="ADAL" clId="{FB33EEF5-F1FA-49A2-902C-8FE751484BBA}"/>
    <pc:docChg chg="modSld">
      <pc:chgData name="Gélineau Marie-Claude" userId="1e2990c6-7120-47dd-afca-69c8b9633293" providerId="ADAL" clId="{FB33EEF5-F1FA-49A2-902C-8FE751484BBA}" dt="2022-11-10T13:50:57.154" v="8" actId="20577"/>
      <pc:docMkLst>
        <pc:docMk/>
      </pc:docMkLst>
      <pc:sldChg chg="modSp mod">
        <pc:chgData name="Gélineau Marie-Claude" userId="1e2990c6-7120-47dd-afca-69c8b9633293" providerId="ADAL" clId="{FB33EEF5-F1FA-49A2-902C-8FE751484BBA}" dt="2022-11-09T21:43:30.868" v="7" actId="20577"/>
        <pc:sldMkLst>
          <pc:docMk/>
          <pc:sldMk cId="901273029" sldId="258"/>
        </pc:sldMkLst>
        <pc:spChg chg="mod">
          <ac:chgData name="Gélineau Marie-Claude" userId="1e2990c6-7120-47dd-afca-69c8b9633293" providerId="ADAL" clId="{FB33EEF5-F1FA-49A2-902C-8FE751484BBA}" dt="2022-11-09T21:43:30.868" v="7" actId="20577"/>
          <ac:spMkLst>
            <pc:docMk/>
            <pc:sldMk cId="901273029" sldId="258"/>
            <ac:spMk id="3" creationId="{22EAF039-DCA8-A10A-3CAE-BF64E31D373B}"/>
          </ac:spMkLst>
        </pc:spChg>
      </pc:sldChg>
      <pc:sldChg chg="modSp mod">
        <pc:chgData name="Gélineau Marie-Claude" userId="1e2990c6-7120-47dd-afca-69c8b9633293" providerId="ADAL" clId="{FB33EEF5-F1FA-49A2-902C-8FE751484BBA}" dt="2022-11-10T13:50:57.154" v="8" actId="20577"/>
        <pc:sldMkLst>
          <pc:docMk/>
          <pc:sldMk cId="234747981" sldId="317"/>
        </pc:sldMkLst>
        <pc:spChg chg="mod">
          <ac:chgData name="Gélineau Marie-Claude" userId="1e2990c6-7120-47dd-afca-69c8b9633293" providerId="ADAL" clId="{FB33EEF5-F1FA-49A2-902C-8FE751484BBA}" dt="2022-11-10T13:50:57.154" v="8" actId="20577"/>
          <ac:spMkLst>
            <pc:docMk/>
            <pc:sldMk cId="234747981" sldId="317"/>
            <ac:spMk id="24" creationId="{A1C4FAAC-5F22-8F1F-C183-C2EA8333D82E}"/>
          </ac:spMkLst>
        </pc:spChg>
      </pc:sldChg>
      <pc:sldChg chg="modSp mod">
        <pc:chgData name="Gélineau Marie-Claude" userId="1e2990c6-7120-47dd-afca-69c8b9633293" providerId="ADAL" clId="{FB33EEF5-F1FA-49A2-902C-8FE751484BBA}" dt="2022-11-08T16:15:45.450" v="2" actId="2711"/>
        <pc:sldMkLst>
          <pc:docMk/>
          <pc:sldMk cId="3786368108" sldId="329"/>
        </pc:sldMkLst>
        <pc:spChg chg="mod">
          <ac:chgData name="Gélineau Marie-Claude" userId="1e2990c6-7120-47dd-afca-69c8b9633293" providerId="ADAL" clId="{FB33EEF5-F1FA-49A2-902C-8FE751484BBA}" dt="2022-11-08T16:15:45.450" v="2" actId="2711"/>
          <ac:spMkLst>
            <pc:docMk/>
            <pc:sldMk cId="3786368108" sldId="329"/>
            <ac:spMk id="6" creationId="{A2B466A0-000C-3C09-E0E7-81523D68B915}"/>
          </ac:spMkLst>
        </pc:spChg>
      </pc:sldChg>
    </pc:docChg>
  </pc:docChgLst>
  <pc:docChgLst>
    <pc:chgData name="Dagenais Fannie" userId="S::f.dagenais@tout-petits.org::1fb5ace3-a84f-4d6d-95c2-75c3db25e997" providerId="AD" clId="Web-{C23DAA54-535F-A611-0B15-A0E99C9527EB}"/>
    <pc:docChg chg="modSld">
      <pc:chgData name="Dagenais Fannie" userId="S::f.dagenais@tout-petits.org::1fb5ace3-a84f-4d6d-95c2-75c3db25e997" providerId="AD" clId="Web-{C23DAA54-535F-A611-0B15-A0E99C9527EB}" dt="2022-11-07T14:25:42.807" v="460"/>
      <pc:docMkLst>
        <pc:docMk/>
      </pc:docMkLst>
      <pc:sldChg chg="modSp">
        <pc:chgData name="Dagenais Fannie" userId="S::f.dagenais@tout-petits.org::1fb5ace3-a84f-4d6d-95c2-75c3db25e997" providerId="AD" clId="Web-{C23DAA54-535F-A611-0B15-A0E99C9527EB}" dt="2022-11-07T13:41:28.139" v="415" actId="1076"/>
        <pc:sldMkLst>
          <pc:docMk/>
          <pc:sldMk cId="2754409202" sldId="262"/>
        </pc:sldMkLst>
        <pc:spChg chg="mod">
          <ac:chgData name="Dagenais Fannie" userId="S::f.dagenais@tout-petits.org::1fb5ace3-a84f-4d6d-95c2-75c3db25e997" providerId="AD" clId="Web-{C23DAA54-535F-A611-0B15-A0E99C9527EB}" dt="2022-11-07T13:40:10.934" v="295" actId="20577"/>
          <ac:spMkLst>
            <pc:docMk/>
            <pc:sldMk cId="2754409202" sldId="262"/>
            <ac:spMk id="6" creationId="{29423272-AAE7-45C4-B0FA-910233F02210}"/>
          </ac:spMkLst>
        </pc:spChg>
        <pc:spChg chg="mod">
          <ac:chgData name="Dagenais Fannie" userId="S::f.dagenais@tout-petits.org::1fb5ace3-a84f-4d6d-95c2-75c3db25e997" providerId="AD" clId="Web-{C23DAA54-535F-A611-0B15-A0E99C9527EB}" dt="2022-11-07T13:41:15.795" v="414" actId="14100"/>
          <ac:spMkLst>
            <pc:docMk/>
            <pc:sldMk cId="2754409202" sldId="262"/>
            <ac:spMk id="8" creationId="{0C38DD22-92E1-B30F-F167-E06F7BBD3A08}"/>
          </ac:spMkLst>
        </pc:spChg>
        <pc:spChg chg="mod">
          <ac:chgData name="Dagenais Fannie" userId="S::f.dagenais@tout-petits.org::1fb5ace3-a84f-4d6d-95c2-75c3db25e997" providerId="AD" clId="Web-{C23DAA54-535F-A611-0B15-A0E99C9527EB}" dt="2022-11-07T13:41:28.139" v="415" actId="1076"/>
          <ac:spMkLst>
            <pc:docMk/>
            <pc:sldMk cId="2754409202" sldId="262"/>
            <ac:spMk id="11" creationId="{76162CBF-9F72-59A4-0871-9DCEBFB6242D}"/>
          </ac:spMkLst>
        </pc:spChg>
      </pc:sldChg>
      <pc:sldChg chg="modSp">
        <pc:chgData name="Dagenais Fannie" userId="S::f.dagenais@tout-petits.org::1fb5ace3-a84f-4d6d-95c2-75c3db25e997" providerId="AD" clId="Web-{C23DAA54-535F-A611-0B15-A0E99C9527EB}" dt="2022-11-07T13:16:45.983" v="1" actId="20577"/>
        <pc:sldMkLst>
          <pc:docMk/>
          <pc:sldMk cId="2258718998" sldId="279"/>
        </pc:sldMkLst>
        <pc:spChg chg="mod">
          <ac:chgData name="Dagenais Fannie" userId="S::f.dagenais@tout-petits.org::1fb5ace3-a84f-4d6d-95c2-75c3db25e997" providerId="AD" clId="Web-{C23DAA54-535F-A611-0B15-A0E99C9527EB}" dt="2022-11-07T13:16:45.983" v="1" actId="20577"/>
          <ac:spMkLst>
            <pc:docMk/>
            <pc:sldMk cId="2258718998" sldId="279"/>
            <ac:spMk id="9" creationId="{8528EB91-1F02-6E9C-FB1D-96BB68073B49}"/>
          </ac:spMkLst>
        </pc:spChg>
      </pc:sldChg>
      <pc:sldChg chg="mod modShow">
        <pc:chgData name="Dagenais Fannie" userId="S::f.dagenais@tout-petits.org::1fb5ace3-a84f-4d6d-95c2-75c3db25e997" providerId="AD" clId="Web-{C23DAA54-535F-A611-0B15-A0E99C9527EB}" dt="2022-11-07T14:25:42.807" v="460"/>
        <pc:sldMkLst>
          <pc:docMk/>
          <pc:sldMk cId="1280574927" sldId="297"/>
        </pc:sldMkLst>
      </pc:sldChg>
      <pc:sldChg chg="modSp">
        <pc:chgData name="Dagenais Fannie" userId="S::f.dagenais@tout-petits.org::1fb5ace3-a84f-4d6d-95c2-75c3db25e997" providerId="AD" clId="Web-{C23DAA54-535F-A611-0B15-A0E99C9527EB}" dt="2022-11-07T13:17:24.125" v="4" actId="20577"/>
        <pc:sldMkLst>
          <pc:docMk/>
          <pc:sldMk cId="1995375656" sldId="304"/>
        </pc:sldMkLst>
        <pc:spChg chg="mod">
          <ac:chgData name="Dagenais Fannie" userId="S::f.dagenais@tout-petits.org::1fb5ace3-a84f-4d6d-95c2-75c3db25e997" providerId="AD" clId="Web-{C23DAA54-535F-A611-0B15-A0E99C9527EB}" dt="2022-11-07T13:17:24.125" v="4" actId="20577"/>
          <ac:spMkLst>
            <pc:docMk/>
            <pc:sldMk cId="1995375656" sldId="304"/>
            <ac:spMk id="10" creationId="{2F888DE9-8EBC-DAB1-A5C9-98668117CAE4}"/>
          </ac:spMkLst>
        </pc:spChg>
      </pc:sldChg>
      <pc:sldChg chg="modSp">
        <pc:chgData name="Dagenais Fannie" userId="S::f.dagenais@tout-petits.org::1fb5ace3-a84f-4d6d-95c2-75c3db25e997" providerId="AD" clId="Web-{C23DAA54-535F-A611-0B15-A0E99C9527EB}" dt="2022-11-07T13:42:30.984" v="459" actId="20577"/>
        <pc:sldMkLst>
          <pc:docMk/>
          <pc:sldMk cId="3580681605" sldId="313"/>
        </pc:sldMkLst>
        <pc:spChg chg="mod">
          <ac:chgData name="Dagenais Fannie" userId="S::f.dagenais@tout-petits.org::1fb5ace3-a84f-4d6d-95c2-75c3db25e997" providerId="AD" clId="Web-{C23DAA54-535F-A611-0B15-A0E99C9527EB}" dt="2022-11-07T13:42:30.984" v="459" actId="20577"/>
          <ac:spMkLst>
            <pc:docMk/>
            <pc:sldMk cId="3580681605" sldId="313"/>
            <ac:spMk id="6" creationId="{29423272-AAE7-45C4-B0FA-910233F02210}"/>
          </ac:spMkLst>
        </pc:spChg>
      </pc:sldChg>
      <pc:sldChg chg="mod modShow">
        <pc:chgData name="Dagenais Fannie" userId="S::f.dagenais@tout-petits.org::1fb5ace3-a84f-4d6d-95c2-75c3db25e997" providerId="AD" clId="Web-{C23DAA54-535F-A611-0B15-A0E99C9527EB}" dt="2022-11-07T13:20:13.019" v="6"/>
        <pc:sldMkLst>
          <pc:docMk/>
          <pc:sldMk cId="1035961783" sldId="315"/>
        </pc:sldMkLst>
      </pc:sldChg>
      <pc:sldChg chg="mod modShow">
        <pc:chgData name="Dagenais Fannie" userId="S::f.dagenais@tout-petits.org::1fb5ace3-a84f-4d6d-95c2-75c3db25e997" providerId="AD" clId="Web-{C23DAA54-535F-A611-0B15-A0E99C9527EB}" dt="2022-11-07T13:19:39.377" v="5"/>
        <pc:sldMkLst>
          <pc:docMk/>
          <pc:sldMk cId="4006374185" sldId="326"/>
        </pc:sldMkLst>
      </pc:sldChg>
    </pc:docChg>
  </pc:docChgLst>
  <pc:docChgLst>
    <pc:chgData name="Gélineau Marie-Claude" userId="1e2990c6-7120-47dd-afca-69c8b9633293" providerId="ADAL" clId="{62717A9B-FB9F-4F52-A247-5B9F9845A7B3}"/>
    <pc:docChg chg="undo custSel addSld delSld modSld sldOrd modSection">
      <pc:chgData name="Gélineau Marie-Claude" userId="1e2990c6-7120-47dd-afca-69c8b9633293" providerId="ADAL" clId="{62717A9B-FB9F-4F52-A247-5B9F9845A7B3}" dt="2022-11-03T23:42:09.400" v="631" actId="1035"/>
      <pc:docMkLst>
        <pc:docMk/>
      </pc:docMkLst>
      <pc:sldChg chg="modSp mod">
        <pc:chgData name="Gélineau Marie-Claude" userId="1e2990c6-7120-47dd-afca-69c8b9633293" providerId="ADAL" clId="{62717A9B-FB9F-4F52-A247-5B9F9845A7B3}" dt="2022-11-03T23:37:01.615" v="420" actId="6549"/>
        <pc:sldMkLst>
          <pc:docMk/>
          <pc:sldMk cId="3492960395" sldId="267"/>
        </pc:sldMkLst>
        <pc:spChg chg="mod">
          <ac:chgData name="Gélineau Marie-Claude" userId="1e2990c6-7120-47dd-afca-69c8b9633293" providerId="ADAL" clId="{62717A9B-FB9F-4F52-A247-5B9F9845A7B3}" dt="2022-11-03T23:37:01.615" v="420" actId="6549"/>
          <ac:spMkLst>
            <pc:docMk/>
            <pc:sldMk cId="3492960395" sldId="267"/>
            <ac:spMk id="11" creationId="{9A6A324D-F76D-30EB-8593-AFE8195529C9}"/>
          </ac:spMkLst>
        </pc:spChg>
      </pc:sldChg>
      <pc:sldChg chg="modSp mod">
        <pc:chgData name="Gélineau Marie-Claude" userId="1e2990c6-7120-47dd-afca-69c8b9633293" providerId="ADAL" clId="{62717A9B-FB9F-4F52-A247-5B9F9845A7B3}" dt="2022-11-03T23:29:08.105" v="252" actId="6549"/>
        <pc:sldMkLst>
          <pc:docMk/>
          <pc:sldMk cId="175068896" sldId="278"/>
        </pc:sldMkLst>
        <pc:spChg chg="mod">
          <ac:chgData name="Gélineau Marie-Claude" userId="1e2990c6-7120-47dd-afca-69c8b9633293" providerId="ADAL" clId="{62717A9B-FB9F-4F52-A247-5B9F9845A7B3}" dt="2022-11-03T23:29:08.105" v="252" actId="6549"/>
          <ac:spMkLst>
            <pc:docMk/>
            <pc:sldMk cId="175068896" sldId="278"/>
            <ac:spMk id="2" creationId="{888C72CC-DCC6-D7BA-CF82-0EAE488237A0}"/>
          </ac:spMkLst>
        </pc:spChg>
      </pc:sldChg>
      <pc:sldChg chg="modSp mod">
        <pc:chgData name="Gélineau Marie-Claude" userId="1e2990c6-7120-47dd-afca-69c8b9633293" providerId="ADAL" clId="{62717A9B-FB9F-4F52-A247-5B9F9845A7B3}" dt="2022-11-03T23:31:57.715" v="307" actId="20577"/>
        <pc:sldMkLst>
          <pc:docMk/>
          <pc:sldMk cId="2258718998" sldId="279"/>
        </pc:sldMkLst>
        <pc:spChg chg="mod">
          <ac:chgData name="Gélineau Marie-Claude" userId="1e2990c6-7120-47dd-afca-69c8b9633293" providerId="ADAL" clId="{62717A9B-FB9F-4F52-A247-5B9F9845A7B3}" dt="2022-11-03T23:31:57.715" v="307" actId="20577"/>
          <ac:spMkLst>
            <pc:docMk/>
            <pc:sldMk cId="2258718998" sldId="279"/>
            <ac:spMk id="9" creationId="{8528EB91-1F02-6E9C-FB1D-96BB68073B49}"/>
          </ac:spMkLst>
        </pc:spChg>
      </pc:sldChg>
      <pc:sldChg chg="addSp delSp modSp mod ord">
        <pc:chgData name="Gélineau Marie-Claude" userId="1e2990c6-7120-47dd-afca-69c8b9633293" providerId="ADAL" clId="{62717A9B-FB9F-4F52-A247-5B9F9845A7B3}" dt="2022-11-03T23:28:39.749" v="248" actId="1037"/>
        <pc:sldMkLst>
          <pc:docMk/>
          <pc:sldMk cId="1436892676" sldId="291"/>
        </pc:sldMkLst>
        <pc:spChg chg="add del mod">
          <ac:chgData name="Gélineau Marie-Claude" userId="1e2990c6-7120-47dd-afca-69c8b9633293" providerId="ADAL" clId="{62717A9B-FB9F-4F52-A247-5B9F9845A7B3}" dt="2022-11-03T23:27:43.105" v="160"/>
          <ac:spMkLst>
            <pc:docMk/>
            <pc:sldMk cId="1436892676" sldId="291"/>
            <ac:spMk id="3" creationId="{59AA217D-C77E-F235-9B87-61BAB6B29D7D}"/>
          </ac:spMkLst>
        </pc:spChg>
        <pc:spChg chg="add mod">
          <ac:chgData name="Gélineau Marie-Claude" userId="1e2990c6-7120-47dd-afca-69c8b9633293" providerId="ADAL" clId="{62717A9B-FB9F-4F52-A247-5B9F9845A7B3}" dt="2022-11-03T23:28:31.256" v="227" actId="6549"/>
          <ac:spMkLst>
            <pc:docMk/>
            <pc:sldMk cId="1436892676" sldId="291"/>
            <ac:spMk id="4" creationId="{E528233C-355D-2D5B-4119-F0B16CEAE894}"/>
          </ac:spMkLst>
        </pc:spChg>
        <pc:spChg chg="mod">
          <ac:chgData name="Gélineau Marie-Claude" userId="1e2990c6-7120-47dd-afca-69c8b9633293" providerId="ADAL" clId="{62717A9B-FB9F-4F52-A247-5B9F9845A7B3}" dt="2022-11-03T23:26:04.913" v="158" actId="6549"/>
          <ac:spMkLst>
            <pc:docMk/>
            <pc:sldMk cId="1436892676" sldId="291"/>
            <ac:spMk id="14" creationId="{446B0BCE-2901-0641-1ED1-CEC1161DFF89}"/>
          </ac:spMkLst>
        </pc:spChg>
        <pc:spChg chg="del">
          <ac:chgData name="Gélineau Marie-Claude" userId="1e2990c6-7120-47dd-afca-69c8b9633293" providerId="ADAL" clId="{62717A9B-FB9F-4F52-A247-5B9F9845A7B3}" dt="2022-11-03T23:27:45.303" v="161" actId="478"/>
          <ac:spMkLst>
            <pc:docMk/>
            <pc:sldMk cId="1436892676" sldId="291"/>
            <ac:spMk id="15" creationId="{1EC8077B-1F08-89ED-A098-F5642B75F7E7}"/>
          </ac:spMkLst>
        </pc:spChg>
        <pc:grpChg chg="mod">
          <ac:chgData name="Gélineau Marie-Claude" userId="1e2990c6-7120-47dd-afca-69c8b9633293" providerId="ADAL" clId="{62717A9B-FB9F-4F52-A247-5B9F9845A7B3}" dt="2022-11-03T23:28:24.237" v="225" actId="1037"/>
          <ac:grpSpMkLst>
            <pc:docMk/>
            <pc:sldMk cId="1436892676" sldId="291"/>
            <ac:grpSpMk id="16" creationId="{B36F0127-FA8F-272E-C008-06E4838A8EDB}"/>
          </ac:grpSpMkLst>
        </pc:grpChg>
        <pc:picChg chg="mod">
          <ac:chgData name="Gélineau Marie-Claude" userId="1e2990c6-7120-47dd-afca-69c8b9633293" providerId="ADAL" clId="{62717A9B-FB9F-4F52-A247-5B9F9845A7B3}" dt="2022-11-03T23:28:39.749" v="248" actId="1037"/>
          <ac:picMkLst>
            <pc:docMk/>
            <pc:sldMk cId="1436892676" sldId="291"/>
            <ac:picMk id="59" creationId="{41D96529-165C-742E-10F1-D6A161C26CBE}"/>
          </ac:picMkLst>
        </pc:picChg>
      </pc:sldChg>
      <pc:sldChg chg="addSp modSp mod">
        <pc:chgData name="Gélineau Marie-Claude" userId="1e2990c6-7120-47dd-afca-69c8b9633293" providerId="ADAL" clId="{62717A9B-FB9F-4F52-A247-5B9F9845A7B3}" dt="2022-11-03T23:39:03.633" v="515" actId="207"/>
        <pc:sldMkLst>
          <pc:docMk/>
          <pc:sldMk cId="1280574927" sldId="297"/>
        </pc:sldMkLst>
        <pc:spChg chg="mod">
          <ac:chgData name="Gélineau Marie-Claude" userId="1e2990c6-7120-47dd-afca-69c8b9633293" providerId="ADAL" clId="{62717A9B-FB9F-4F52-A247-5B9F9845A7B3}" dt="2022-11-03T23:38:29.549" v="496" actId="1036"/>
          <ac:spMkLst>
            <pc:docMk/>
            <pc:sldMk cId="1280574927" sldId="297"/>
            <ac:spMk id="4" creationId="{BC3A7953-335F-F3FF-6A49-58591A2CAE58}"/>
          </ac:spMkLst>
        </pc:spChg>
        <pc:spChg chg="add mod">
          <ac:chgData name="Gélineau Marie-Claude" userId="1e2990c6-7120-47dd-afca-69c8b9633293" providerId="ADAL" clId="{62717A9B-FB9F-4F52-A247-5B9F9845A7B3}" dt="2022-11-03T23:39:03.633" v="515" actId="207"/>
          <ac:spMkLst>
            <pc:docMk/>
            <pc:sldMk cId="1280574927" sldId="297"/>
            <ac:spMk id="8" creationId="{CEC2607F-8BBF-91F9-7792-2CAAF79BAC9A}"/>
          </ac:spMkLst>
        </pc:spChg>
        <pc:picChg chg="mod">
          <ac:chgData name="Gélineau Marie-Claude" userId="1e2990c6-7120-47dd-afca-69c8b9633293" providerId="ADAL" clId="{62717A9B-FB9F-4F52-A247-5B9F9845A7B3}" dt="2022-11-03T23:38:13.605" v="476" actId="1038"/>
          <ac:picMkLst>
            <pc:docMk/>
            <pc:sldMk cId="1280574927" sldId="297"/>
            <ac:picMk id="6" creationId="{7061D602-F31F-1559-ABF5-922434C88E12}"/>
          </ac:picMkLst>
        </pc:picChg>
      </pc:sldChg>
      <pc:sldChg chg="addSp modSp mod">
        <pc:chgData name="Gélineau Marie-Claude" userId="1e2990c6-7120-47dd-afca-69c8b9633293" providerId="ADAL" clId="{62717A9B-FB9F-4F52-A247-5B9F9845A7B3}" dt="2022-11-03T23:42:09.400" v="631" actId="1035"/>
        <pc:sldMkLst>
          <pc:docMk/>
          <pc:sldMk cId="1746907427" sldId="298"/>
        </pc:sldMkLst>
        <pc:spChg chg="add mod">
          <ac:chgData name="Gélineau Marie-Claude" userId="1e2990c6-7120-47dd-afca-69c8b9633293" providerId="ADAL" clId="{62717A9B-FB9F-4F52-A247-5B9F9845A7B3}" dt="2022-11-03T23:39:34.714" v="556" actId="20577"/>
          <ac:spMkLst>
            <pc:docMk/>
            <pc:sldMk cId="1746907427" sldId="298"/>
            <ac:spMk id="2" creationId="{8289F7B3-1E29-C80B-CE84-CAF88264CCD8}"/>
          </ac:spMkLst>
        </pc:spChg>
        <pc:spChg chg="mod">
          <ac:chgData name="Gélineau Marie-Claude" userId="1e2990c6-7120-47dd-afca-69c8b9633293" providerId="ADAL" clId="{62717A9B-FB9F-4F52-A247-5B9F9845A7B3}" dt="2022-11-03T23:42:09.400" v="631" actId="1035"/>
          <ac:spMkLst>
            <pc:docMk/>
            <pc:sldMk cId="1746907427" sldId="298"/>
            <ac:spMk id="12" creationId="{B5D472B3-FBA0-F2F3-4EAE-C4C3C23964B7}"/>
          </ac:spMkLst>
        </pc:spChg>
      </pc:sldChg>
      <pc:sldChg chg="modSp mod">
        <pc:chgData name="Gélineau Marie-Claude" userId="1e2990c6-7120-47dd-afca-69c8b9633293" providerId="ADAL" clId="{62717A9B-FB9F-4F52-A247-5B9F9845A7B3}" dt="2022-11-03T23:20:13.541" v="31" actId="20577"/>
        <pc:sldMkLst>
          <pc:docMk/>
          <pc:sldMk cId="4177953482" sldId="308"/>
        </pc:sldMkLst>
        <pc:spChg chg="mod">
          <ac:chgData name="Gélineau Marie-Claude" userId="1e2990c6-7120-47dd-afca-69c8b9633293" providerId="ADAL" clId="{62717A9B-FB9F-4F52-A247-5B9F9845A7B3}" dt="2022-11-03T23:20:13.541" v="31" actId="20577"/>
          <ac:spMkLst>
            <pc:docMk/>
            <pc:sldMk cId="4177953482" sldId="308"/>
            <ac:spMk id="27" creationId="{4793DAF6-3C8E-5869-5C48-98CB9F443DD1}"/>
          </ac:spMkLst>
        </pc:spChg>
      </pc:sldChg>
      <pc:sldChg chg="modSp mod">
        <pc:chgData name="Gélineau Marie-Claude" userId="1e2990c6-7120-47dd-afca-69c8b9633293" providerId="ADAL" clId="{62717A9B-FB9F-4F52-A247-5B9F9845A7B3}" dt="2022-11-03T23:31:11.430" v="268" actId="6549"/>
        <pc:sldMkLst>
          <pc:docMk/>
          <pc:sldMk cId="2682174824" sldId="314"/>
        </pc:sldMkLst>
        <pc:spChg chg="mod">
          <ac:chgData name="Gélineau Marie-Claude" userId="1e2990c6-7120-47dd-afca-69c8b9633293" providerId="ADAL" clId="{62717A9B-FB9F-4F52-A247-5B9F9845A7B3}" dt="2022-11-03T23:31:11.430" v="268" actId="6549"/>
          <ac:spMkLst>
            <pc:docMk/>
            <pc:sldMk cId="2682174824" sldId="314"/>
            <ac:spMk id="9" creationId="{8528EB91-1F02-6E9C-FB1D-96BB68073B49}"/>
          </ac:spMkLst>
        </pc:spChg>
      </pc:sldChg>
      <pc:sldChg chg="addSp modSp mod">
        <pc:chgData name="Gélineau Marie-Claude" userId="1e2990c6-7120-47dd-afca-69c8b9633293" providerId="ADAL" clId="{62717A9B-FB9F-4F52-A247-5B9F9845A7B3}" dt="2022-11-03T23:40:32.069" v="622" actId="1035"/>
        <pc:sldMkLst>
          <pc:docMk/>
          <pc:sldMk cId="234747981" sldId="317"/>
        </pc:sldMkLst>
        <pc:spChg chg="add mod">
          <ac:chgData name="Gélineau Marie-Claude" userId="1e2990c6-7120-47dd-afca-69c8b9633293" providerId="ADAL" clId="{62717A9B-FB9F-4F52-A247-5B9F9845A7B3}" dt="2022-11-03T23:40:17.149" v="611" actId="20577"/>
          <ac:spMkLst>
            <pc:docMk/>
            <pc:sldMk cId="234747981" sldId="317"/>
            <ac:spMk id="2" creationId="{ECEFAE08-14B0-7586-74B9-C21C314A1A50}"/>
          </ac:spMkLst>
        </pc:spChg>
        <pc:spChg chg="mod">
          <ac:chgData name="Gélineau Marie-Claude" userId="1e2990c6-7120-47dd-afca-69c8b9633293" providerId="ADAL" clId="{62717A9B-FB9F-4F52-A247-5B9F9845A7B3}" dt="2022-11-03T23:40:32.069" v="622" actId="1035"/>
          <ac:spMkLst>
            <pc:docMk/>
            <pc:sldMk cId="234747981" sldId="317"/>
            <ac:spMk id="9" creationId="{B5E7441F-A062-06A9-6CDF-D0BD541CFE74}"/>
          </ac:spMkLst>
        </pc:spChg>
      </pc:sldChg>
      <pc:sldChg chg="modSp mod">
        <pc:chgData name="Gélineau Marie-Claude" userId="1e2990c6-7120-47dd-afca-69c8b9633293" providerId="ADAL" clId="{62717A9B-FB9F-4F52-A247-5B9F9845A7B3}" dt="2022-11-03T23:25:11.493" v="136" actId="6549"/>
        <pc:sldMkLst>
          <pc:docMk/>
          <pc:sldMk cId="838665768" sldId="318"/>
        </pc:sldMkLst>
        <pc:spChg chg="mod">
          <ac:chgData name="Gélineau Marie-Claude" userId="1e2990c6-7120-47dd-afca-69c8b9633293" providerId="ADAL" clId="{62717A9B-FB9F-4F52-A247-5B9F9845A7B3}" dt="2022-11-03T23:24:09.959" v="56" actId="6549"/>
          <ac:spMkLst>
            <pc:docMk/>
            <pc:sldMk cId="838665768" sldId="318"/>
            <ac:spMk id="14" creationId="{446B0BCE-2901-0641-1ED1-CEC1161DFF89}"/>
          </ac:spMkLst>
        </pc:spChg>
        <pc:spChg chg="mod">
          <ac:chgData name="Gélineau Marie-Claude" userId="1e2990c6-7120-47dd-afca-69c8b9633293" providerId="ADAL" clId="{62717A9B-FB9F-4F52-A247-5B9F9845A7B3}" dt="2022-11-03T23:25:11.493" v="136" actId="6549"/>
          <ac:spMkLst>
            <pc:docMk/>
            <pc:sldMk cId="838665768" sldId="318"/>
            <ac:spMk id="15" creationId="{1EC8077B-1F08-89ED-A098-F5642B75F7E7}"/>
          </ac:spMkLst>
        </pc:spChg>
      </pc:sldChg>
      <pc:sldChg chg="ord">
        <pc:chgData name="Gélineau Marie-Claude" userId="1e2990c6-7120-47dd-afca-69c8b9633293" providerId="ADAL" clId="{62717A9B-FB9F-4F52-A247-5B9F9845A7B3}" dt="2022-11-03T23:23:12.253" v="35"/>
        <pc:sldMkLst>
          <pc:docMk/>
          <pc:sldMk cId="1984696377" sldId="319"/>
        </pc:sldMkLst>
      </pc:sldChg>
      <pc:sldChg chg="add del">
        <pc:chgData name="Gélineau Marie-Claude" userId="1e2990c6-7120-47dd-afca-69c8b9633293" providerId="ADAL" clId="{62717A9B-FB9F-4F52-A247-5B9F9845A7B3}" dt="2022-11-03T23:41:09.848" v="623" actId="2696"/>
        <pc:sldMkLst>
          <pc:docMk/>
          <pc:sldMk cId="2751928468" sldId="328"/>
        </pc:sldMkLst>
      </pc:sldChg>
    </pc:docChg>
  </pc:docChgLst>
  <pc:docChgLst>
    <pc:chgData name="Geneviève Joseph" userId="1d0237f7-3cda-441b-acd0-4d804c40106e" providerId="ADAL" clId="{7C66F0E5-92B4-4D94-8CF9-746B5C8C34C2}"/>
    <pc:docChg chg="modSld">
      <pc:chgData name="Geneviève Joseph" userId="1d0237f7-3cda-441b-acd0-4d804c40106e" providerId="ADAL" clId="{7C66F0E5-92B4-4D94-8CF9-746B5C8C34C2}" dt="2022-11-07T18:05:53.383" v="12" actId="729"/>
      <pc:docMkLst>
        <pc:docMk/>
      </pc:docMkLst>
      <pc:sldChg chg="modSp mod">
        <pc:chgData name="Geneviève Joseph" userId="1d0237f7-3cda-441b-acd0-4d804c40106e" providerId="ADAL" clId="{7C66F0E5-92B4-4D94-8CF9-746B5C8C34C2}" dt="2022-11-07T18:04:48.786" v="0" actId="20577"/>
        <pc:sldMkLst>
          <pc:docMk/>
          <pc:sldMk cId="1082927340" sldId="282"/>
        </pc:sldMkLst>
        <pc:spChg chg="mod">
          <ac:chgData name="Geneviève Joseph" userId="1d0237f7-3cda-441b-acd0-4d804c40106e" providerId="ADAL" clId="{7C66F0E5-92B4-4D94-8CF9-746B5C8C34C2}" dt="2022-11-07T18:04:48.786" v="0" actId="20577"/>
          <ac:spMkLst>
            <pc:docMk/>
            <pc:sldMk cId="1082927340" sldId="282"/>
            <ac:spMk id="6" creationId="{E59AF1C3-2F60-83AA-67B8-1BDA14C2BE74}"/>
          </ac:spMkLst>
        </pc:spChg>
      </pc:sldChg>
      <pc:sldChg chg="mod modShow">
        <pc:chgData name="Geneviève Joseph" userId="1d0237f7-3cda-441b-acd0-4d804c40106e" providerId="ADAL" clId="{7C66F0E5-92B4-4D94-8CF9-746B5C8C34C2}" dt="2022-11-07T18:05:34.063" v="6" actId="729"/>
        <pc:sldMkLst>
          <pc:docMk/>
          <pc:sldMk cId="2827565374" sldId="294"/>
        </pc:sldMkLst>
      </pc:sldChg>
      <pc:sldChg chg="mod modShow">
        <pc:chgData name="Geneviève Joseph" userId="1d0237f7-3cda-441b-acd0-4d804c40106e" providerId="ADAL" clId="{7C66F0E5-92B4-4D94-8CF9-746B5C8C34C2}" dt="2022-11-07T18:05:44.932" v="9" actId="729"/>
        <pc:sldMkLst>
          <pc:docMk/>
          <pc:sldMk cId="1746907427" sldId="298"/>
        </pc:sldMkLst>
      </pc:sldChg>
      <pc:sldChg chg="mod modShow">
        <pc:chgData name="Geneviève Joseph" userId="1d0237f7-3cda-441b-acd0-4d804c40106e" providerId="ADAL" clId="{7C66F0E5-92B4-4D94-8CF9-746B5C8C34C2}" dt="2022-11-07T18:04:56.635" v="1" actId="729"/>
        <pc:sldMkLst>
          <pc:docMk/>
          <pc:sldMk cId="1944625244" sldId="306"/>
        </pc:sldMkLst>
      </pc:sldChg>
      <pc:sldChg chg="mod modShow">
        <pc:chgData name="Geneviève Joseph" userId="1d0237f7-3cda-441b-acd0-4d804c40106e" providerId="ADAL" clId="{7C66F0E5-92B4-4D94-8CF9-746B5C8C34C2}" dt="2022-11-07T18:05:09.241" v="5" actId="729"/>
        <pc:sldMkLst>
          <pc:docMk/>
          <pc:sldMk cId="3861426457" sldId="307"/>
        </pc:sldMkLst>
      </pc:sldChg>
      <pc:sldChg chg="mod modShow">
        <pc:chgData name="Geneviève Joseph" userId="1d0237f7-3cda-441b-acd0-4d804c40106e" providerId="ADAL" clId="{7C66F0E5-92B4-4D94-8CF9-746B5C8C34C2}" dt="2022-11-07T18:04:58.956" v="2" actId="729"/>
        <pc:sldMkLst>
          <pc:docMk/>
          <pc:sldMk cId="4177953482" sldId="308"/>
        </pc:sldMkLst>
      </pc:sldChg>
      <pc:sldChg chg="mod modShow">
        <pc:chgData name="Geneviève Joseph" userId="1d0237f7-3cda-441b-acd0-4d804c40106e" providerId="ADAL" clId="{7C66F0E5-92B4-4D94-8CF9-746B5C8C34C2}" dt="2022-11-07T18:05:01.437" v="3" actId="729"/>
        <pc:sldMkLst>
          <pc:docMk/>
          <pc:sldMk cId="1940721190" sldId="309"/>
        </pc:sldMkLst>
      </pc:sldChg>
      <pc:sldChg chg="mod modShow">
        <pc:chgData name="Geneviève Joseph" userId="1d0237f7-3cda-441b-acd0-4d804c40106e" providerId="ADAL" clId="{7C66F0E5-92B4-4D94-8CF9-746B5C8C34C2}" dt="2022-11-07T18:05:05.352" v="4" actId="729"/>
        <pc:sldMkLst>
          <pc:docMk/>
          <pc:sldMk cId="284209461" sldId="310"/>
        </pc:sldMkLst>
      </pc:sldChg>
      <pc:sldChg chg="mod modShow">
        <pc:chgData name="Geneviève Joseph" userId="1d0237f7-3cda-441b-acd0-4d804c40106e" providerId="ADAL" clId="{7C66F0E5-92B4-4D94-8CF9-746B5C8C34C2}" dt="2022-11-07T18:05:53.383" v="12" actId="729"/>
        <pc:sldMkLst>
          <pc:docMk/>
          <pc:sldMk cId="353831720" sldId="316"/>
        </pc:sldMkLst>
      </pc:sldChg>
      <pc:sldChg chg="mod modShow">
        <pc:chgData name="Geneviève Joseph" userId="1d0237f7-3cda-441b-acd0-4d804c40106e" providerId="ADAL" clId="{7C66F0E5-92B4-4D94-8CF9-746B5C8C34C2}" dt="2022-11-07T18:05:47.831" v="10" actId="729"/>
        <pc:sldMkLst>
          <pc:docMk/>
          <pc:sldMk cId="234747981" sldId="317"/>
        </pc:sldMkLst>
      </pc:sldChg>
      <pc:sldChg chg="mod modShow">
        <pc:chgData name="Geneviève Joseph" userId="1d0237f7-3cda-441b-acd0-4d804c40106e" providerId="ADAL" clId="{7C66F0E5-92B4-4D94-8CF9-746B5C8C34C2}" dt="2022-11-07T18:05:50.789" v="11" actId="729"/>
        <pc:sldMkLst>
          <pc:docMk/>
          <pc:sldMk cId="3686424199" sldId="321"/>
        </pc:sldMkLst>
      </pc:sldChg>
      <pc:sldChg chg="mod modShow">
        <pc:chgData name="Geneviève Joseph" userId="1d0237f7-3cda-441b-acd0-4d804c40106e" providerId="ADAL" clId="{7C66F0E5-92B4-4D94-8CF9-746B5C8C34C2}" dt="2022-11-07T18:05:37.419" v="7" actId="729"/>
        <pc:sldMkLst>
          <pc:docMk/>
          <pc:sldMk cId="3987845001" sldId="323"/>
        </pc:sldMkLst>
      </pc:sldChg>
      <pc:sldChg chg="mod modShow">
        <pc:chgData name="Geneviève Joseph" userId="1d0237f7-3cda-441b-acd0-4d804c40106e" providerId="ADAL" clId="{7C66F0E5-92B4-4D94-8CF9-746B5C8C34C2}" dt="2022-11-07T18:05:39.919" v="8" actId="729"/>
        <pc:sldMkLst>
          <pc:docMk/>
          <pc:sldMk cId="4006374185" sldId="326"/>
        </pc:sldMkLst>
      </pc:sldChg>
    </pc:docChg>
  </pc:docChgLst>
  <pc:docChgLst>
    <pc:chgData name="Joseph Geneviève" userId="1d0237f7-3cda-441b-acd0-4d804c40106e" providerId="ADAL" clId="{13AE8348-8953-47F3-B869-76B82A5A9732}"/>
    <pc:docChg chg="undo custSel modSld">
      <pc:chgData name="Joseph Geneviève" userId="1d0237f7-3cda-441b-acd0-4d804c40106e" providerId="ADAL" clId="{13AE8348-8953-47F3-B869-76B82A5A9732}" dt="2022-11-10T15:21:42.417" v="631"/>
      <pc:docMkLst>
        <pc:docMk/>
      </pc:docMkLst>
      <pc:sldChg chg="modSp mod">
        <pc:chgData name="Joseph Geneviève" userId="1d0237f7-3cda-441b-acd0-4d804c40106e" providerId="ADAL" clId="{13AE8348-8953-47F3-B869-76B82A5A9732}" dt="2022-11-10T15:21:42.417" v="631"/>
        <pc:sldMkLst>
          <pc:docMk/>
          <pc:sldMk cId="901273029" sldId="258"/>
        </pc:sldMkLst>
        <pc:spChg chg="mod">
          <ac:chgData name="Joseph Geneviève" userId="1d0237f7-3cda-441b-acd0-4d804c40106e" providerId="ADAL" clId="{13AE8348-8953-47F3-B869-76B82A5A9732}" dt="2022-11-10T15:21:25.022" v="629"/>
          <ac:spMkLst>
            <pc:docMk/>
            <pc:sldMk cId="901273029" sldId="258"/>
            <ac:spMk id="3" creationId="{22EAF039-DCA8-A10A-3CAE-BF64E31D373B}"/>
          </ac:spMkLst>
        </pc:spChg>
        <pc:spChg chg="mod">
          <ac:chgData name="Joseph Geneviève" userId="1d0237f7-3cda-441b-acd0-4d804c40106e" providerId="ADAL" clId="{13AE8348-8953-47F3-B869-76B82A5A9732}" dt="2022-11-10T15:21:42.417" v="631"/>
          <ac:spMkLst>
            <pc:docMk/>
            <pc:sldMk cId="901273029" sldId="258"/>
            <ac:spMk id="5" creationId="{32E009CD-84A6-A456-EEE6-C630A6CB3B57}"/>
          </ac:spMkLst>
        </pc:spChg>
      </pc:sldChg>
      <pc:sldChg chg="modSp mod">
        <pc:chgData name="Joseph Geneviève" userId="1d0237f7-3cda-441b-acd0-4d804c40106e" providerId="ADAL" clId="{13AE8348-8953-47F3-B869-76B82A5A9732}" dt="2022-11-10T13:29:27.644" v="519" actId="20577"/>
        <pc:sldMkLst>
          <pc:docMk/>
          <pc:sldMk cId="4171104305" sldId="259"/>
        </pc:sldMkLst>
        <pc:spChg chg="mod">
          <ac:chgData name="Joseph Geneviève" userId="1d0237f7-3cda-441b-acd0-4d804c40106e" providerId="ADAL" clId="{13AE8348-8953-47F3-B869-76B82A5A9732}" dt="2022-11-10T13:13:52.749" v="4" actId="20577"/>
          <ac:spMkLst>
            <pc:docMk/>
            <pc:sldMk cId="4171104305" sldId="259"/>
            <ac:spMk id="3" creationId="{2030BC65-4AC4-3B4D-A774-E4AFD86A7690}"/>
          </ac:spMkLst>
        </pc:spChg>
        <pc:spChg chg="mod">
          <ac:chgData name="Joseph Geneviève" userId="1d0237f7-3cda-441b-acd0-4d804c40106e" providerId="ADAL" clId="{13AE8348-8953-47F3-B869-76B82A5A9732}" dt="2022-11-10T13:29:27.644" v="519" actId="20577"/>
          <ac:spMkLst>
            <pc:docMk/>
            <pc:sldMk cId="4171104305" sldId="259"/>
            <ac:spMk id="5" creationId="{CD559F37-17F8-83EA-FD0F-BA45B75BD4E3}"/>
          </ac:spMkLst>
        </pc:spChg>
      </pc:sldChg>
      <pc:sldChg chg="modSp mod">
        <pc:chgData name="Joseph Geneviève" userId="1d0237f7-3cda-441b-acd0-4d804c40106e" providerId="ADAL" clId="{13AE8348-8953-47F3-B869-76B82A5A9732}" dt="2022-11-10T13:14:12.427" v="6" actId="20577"/>
        <pc:sldMkLst>
          <pc:docMk/>
          <pc:sldMk cId="679339329" sldId="264"/>
        </pc:sldMkLst>
        <pc:spChg chg="mod">
          <ac:chgData name="Joseph Geneviève" userId="1d0237f7-3cda-441b-acd0-4d804c40106e" providerId="ADAL" clId="{13AE8348-8953-47F3-B869-76B82A5A9732}" dt="2022-11-10T13:14:12.427" v="6" actId="20577"/>
          <ac:spMkLst>
            <pc:docMk/>
            <pc:sldMk cId="679339329" sldId="264"/>
            <ac:spMk id="11" creationId="{60E2CD20-2CD3-625A-FA97-C431283A67D0}"/>
          </ac:spMkLst>
        </pc:spChg>
      </pc:sldChg>
      <pc:sldChg chg="modSp mod">
        <pc:chgData name="Joseph Geneviève" userId="1d0237f7-3cda-441b-acd0-4d804c40106e" providerId="ADAL" clId="{13AE8348-8953-47F3-B869-76B82A5A9732}" dt="2022-11-10T13:28:48.187" v="518" actId="20577"/>
        <pc:sldMkLst>
          <pc:docMk/>
          <pc:sldMk cId="1082927340" sldId="282"/>
        </pc:sldMkLst>
        <pc:spChg chg="mod">
          <ac:chgData name="Joseph Geneviève" userId="1d0237f7-3cda-441b-acd0-4d804c40106e" providerId="ADAL" clId="{13AE8348-8953-47F3-B869-76B82A5A9732}" dt="2022-11-10T13:28:48.187" v="518" actId="20577"/>
          <ac:spMkLst>
            <pc:docMk/>
            <pc:sldMk cId="1082927340" sldId="282"/>
            <ac:spMk id="5" creationId="{ECEE675C-A204-45D8-6EC1-6D3515429C7A}"/>
          </ac:spMkLst>
        </pc:spChg>
      </pc:sldChg>
      <pc:sldChg chg="modSp mod">
        <pc:chgData name="Joseph Geneviève" userId="1d0237f7-3cda-441b-acd0-4d804c40106e" providerId="ADAL" clId="{13AE8348-8953-47F3-B869-76B82A5A9732}" dt="2022-11-10T13:14:35.567" v="10" actId="20577"/>
        <pc:sldMkLst>
          <pc:docMk/>
          <pc:sldMk cId="3012781760" sldId="285"/>
        </pc:sldMkLst>
        <pc:spChg chg="mod">
          <ac:chgData name="Joseph Geneviève" userId="1d0237f7-3cda-441b-acd0-4d804c40106e" providerId="ADAL" clId="{13AE8348-8953-47F3-B869-76B82A5A9732}" dt="2022-11-10T13:14:35.567" v="10" actId="20577"/>
          <ac:spMkLst>
            <pc:docMk/>
            <pc:sldMk cId="3012781760" sldId="285"/>
            <ac:spMk id="2" creationId="{94C71B74-8EAA-7BFD-A3E1-EE6C4942548E}"/>
          </ac:spMkLst>
        </pc:spChg>
      </pc:sldChg>
      <pc:sldChg chg="modSp mod">
        <pc:chgData name="Joseph Geneviève" userId="1d0237f7-3cda-441b-acd0-4d804c40106e" providerId="ADAL" clId="{13AE8348-8953-47F3-B869-76B82A5A9732}" dt="2022-11-10T13:15:18.470" v="15" actId="20577"/>
        <pc:sldMkLst>
          <pc:docMk/>
          <pc:sldMk cId="2827565374" sldId="294"/>
        </pc:sldMkLst>
        <pc:spChg chg="mod">
          <ac:chgData name="Joseph Geneviève" userId="1d0237f7-3cda-441b-acd0-4d804c40106e" providerId="ADAL" clId="{13AE8348-8953-47F3-B869-76B82A5A9732}" dt="2022-11-10T13:15:18.470" v="15" actId="20577"/>
          <ac:spMkLst>
            <pc:docMk/>
            <pc:sldMk cId="2827565374" sldId="294"/>
            <ac:spMk id="9" creationId="{63ACA91F-210F-087B-3694-95F52F86884F}"/>
          </ac:spMkLst>
        </pc:spChg>
      </pc:sldChg>
      <pc:sldChg chg="modSp mod">
        <pc:chgData name="Joseph Geneviève" userId="1d0237f7-3cda-441b-acd0-4d804c40106e" providerId="ADAL" clId="{13AE8348-8953-47F3-B869-76B82A5A9732}" dt="2022-11-10T13:15:35.147" v="18" actId="20577"/>
        <pc:sldMkLst>
          <pc:docMk/>
          <pc:sldMk cId="1280574927" sldId="297"/>
        </pc:sldMkLst>
        <pc:spChg chg="mod">
          <ac:chgData name="Joseph Geneviève" userId="1d0237f7-3cda-441b-acd0-4d804c40106e" providerId="ADAL" clId="{13AE8348-8953-47F3-B869-76B82A5A9732}" dt="2022-11-10T13:15:35.147" v="18" actId="20577"/>
          <ac:spMkLst>
            <pc:docMk/>
            <pc:sldMk cId="1280574927" sldId="297"/>
            <ac:spMk id="4" creationId="{BC3A7953-335F-F3FF-6A49-58591A2CAE58}"/>
          </ac:spMkLst>
        </pc:spChg>
      </pc:sldChg>
      <pc:sldChg chg="modSp mod">
        <pc:chgData name="Joseph Geneviève" userId="1d0237f7-3cda-441b-acd0-4d804c40106e" providerId="ADAL" clId="{13AE8348-8953-47F3-B869-76B82A5A9732}" dt="2022-11-10T13:14:44.472" v="12" actId="20577"/>
        <pc:sldMkLst>
          <pc:docMk/>
          <pc:sldMk cId="1995375656" sldId="304"/>
        </pc:sldMkLst>
        <pc:spChg chg="mod">
          <ac:chgData name="Joseph Geneviève" userId="1d0237f7-3cda-441b-acd0-4d804c40106e" providerId="ADAL" clId="{13AE8348-8953-47F3-B869-76B82A5A9732}" dt="2022-11-10T13:14:44.472" v="12" actId="20577"/>
          <ac:spMkLst>
            <pc:docMk/>
            <pc:sldMk cId="1995375656" sldId="304"/>
            <ac:spMk id="10" creationId="{2F888DE9-8EBC-DAB1-A5C9-98668117CAE4}"/>
          </ac:spMkLst>
        </pc:spChg>
      </pc:sldChg>
      <pc:sldChg chg="modSp mod">
        <pc:chgData name="Joseph Geneviève" userId="1d0237f7-3cda-441b-acd0-4d804c40106e" providerId="ADAL" clId="{13AE8348-8953-47F3-B869-76B82A5A9732}" dt="2022-11-10T13:13:40.752" v="1" actId="20577"/>
        <pc:sldMkLst>
          <pc:docMk/>
          <pc:sldMk cId="1792679343" sldId="305"/>
        </pc:sldMkLst>
        <pc:spChg chg="mod">
          <ac:chgData name="Joseph Geneviève" userId="1d0237f7-3cda-441b-acd0-4d804c40106e" providerId="ADAL" clId="{13AE8348-8953-47F3-B869-76B82A5A9732}" dt="2022-11-10T13:13:40.752" v="1" actId="20577"/>
          <ac:spMkLst>
            <pc:docMk/>
            <pc:sldMk cId="1792679343" sldId="305"/>
            <ac:spMk id="3" creationId="{FB912586-7D6B-B148-9C47-6E99467273B3}"/>
          </ac:spMkLst>
        </pc:spChg>
        <pc:spChg chg="mod">
          <ac:chgData name="Joseph Geneviève" userId="1d0237f7-3cda-441b-acd0-4d804c40106e" providerId="ADAL" clId="{13AE8348-8953-47F3-B869-76B82A5A9732}" dt="2022-11-10T13:13:38.143" v="0" actId="20577"/>
          <ac:spMkLst>
            <pc:docMk/>
            <pc:sldMk cId="1792679343" sldId="305"/>
            <ac:spMk id="6" creationId="{A2B466A0-000C-3C09-E0E7-81523D68B915}"/>
          </ac:spMkLst>
        </pc:spChg>
      </pc:sldChg>
      <pc:sldChg chg="modSp mod">
        <pc:chgData name="Joseph Geneviève" userId="1d0237f7-3cda-441b-acd0-4d804c40106e" providerId="ADAL" clId="{13AE8348-8953-47F3-B869-76B82A5A9732}" dt="2022-11-10T13:13:58.966" v="5" actId="20577"/>
        <pc:sldMkLst>
          <pc:docMk/>
          <pc:sldMk cId="1944625244" sldId="306"/>
        </pc:sldMkLst>
        <pc:spChg chg="mod">
          <ac:chgData name="Joseph Geneviève" userId="1d0237f7-3cda-441b-acd0-4d804c40106e" providerId="ADAL" clId="{13AE8348-8953-47F3-B869-76B82A5A9732}" dt="2022-11-10T13:13:58.966" v="5" actId="20577"/>
          <ac:spMkLst>
            <pc:docMk/>
            <pc:sldMk cId="1944625244" sldId="306"/>
            <ac:spMk id="12" creationId="{1E24D8C6-4702-02E8-57A3-99E7090BDB82}"/>
          </ac:spMkLst>
        </pc:spChg>
      </pc:sldChg>
      <pc:sldChg chg="modSp mod">
        <pc:chgData name="Joseph Geneviève" userId="1d0237f7-3cda-441b-acd0-4d804c40106e" providerId="ADAL" clId="{13AE8348-8953-47F3-B869-76B82A5A9732}" dt="2022-11-10T13:14:22.412" v="9" actId="20577"/>
        <pc:sldMkLst>
          <pc:docMk/>
          <pc:sldMk cId="257811611" sldId="312"/>
        </pc:sldMkLst>
        <pc:spChg chg="mod">
          <ac:chgData name="Joseph Geneviève" userId="1d0237f7-3cda-441b-acd0-4d804c40106e" providerId="ADAL" clId="{13AE8348-8953-47F3-B869-76B82A5A9732}" dt="2022-11-10T13:14:22.412" v="9" actId="20577"/>
          <ac:spMkLst>
            <pc:docMk/>
            <pc:sldMk cId="257811611" sldId="312"/>
            <ac:spMk id="26" creationId="{6AB53132-E870-39DC-B24C-A1903B7E6EAE}"/>
          </ac:spMkLst>
        </pc:spChg>
      </pc:sldChg>
      <pc:sldChg chg="modSp mod">
        <pc:chgData name="Joseph Geneviève" userId="1d0237f7-3cda-441b-acd0-4d804c40106e" providerId="ADAL" clId="{13AE8348-8953-47F3-B869-76B82A5A9732}" dt="2022-11-10T13:14:48.695" v="13" actId="20577"/>
        <pc:sldMkLst>
          <pc:docMk/>
          <pc:sldMk cId="1035961783" sldId="315"/>
        </pc:sldMkLst>
        <pc:spChg chg="mod">
          <ac:chgData name="Joseph Geneviève" userId="1d0237f7-3cda-441b-acd0-4d804c40106e" providerId="ADAL" clId="{13AE8348-8953-47F3-B869-76B82A5A9732}" dt="2022-11-10T13:14:48.695" v="13" actId="20577"/>
          <ac:spMkLst>
            <pc:docMk/>
            <pc:sldMk cId="1035961783" sldId="315"/>
            <ac:spMk id="4" creationId="{93D324DE-A7FC-BE25-8869-7EE676856EEC}"/>
          </ac:spMkLst>
        </pc:spChg>
      </pc:sldChg>
      <pc:sldChg chg="modSp mod">
        <pc:chgData name="Joseph Geneviève" userId="1d0237f7-3cda-441b-acd0-4d804c40106e" providerId="ADAL" clId="{13AE8348-8953-47F3-B869-76B82A5A9732}" dt="2022-11-10T13:16:15.702" v="27" actId="20577"/>
        <pc:sldMkLst>
          <pc:docMk/>
          <pc:sldMk cId="353831720" sldId="316"/>
        </pc:sldMkLst>
        <pc:spChg chg="mod">
          <ac:chgData name="Joseph Geneviève" userId="1d0237f7-3cda-441b-acd0-4d804c40106e" providerId="ADAL" clId="{13AE8348-8953-47F3-B869-76B82A5A9732}" dt="2022-11-10T13:16:15.702" v="27" actId="20577"/>
          <ac:spMkLst>
            <pc:docMk/>
            <pc:sldMk cId="353831720" sldId="316"/>
            <ac:spMk id="9" creationId="{B5E7441F-A062-06A9-6CDF-D0BD541CFE74}"/>
          </ac:spMkLst>
        </pc:spChg>
      </pc:sldChg>
      <pc:sldChg chg="modSp mod">
        <pc:chgData name="Joseph Geneviève" userId="1d0237f7-3cda-441b-acd0-4d804c40106e" providerId="ADAL" clId="{13AE8348-8953-47F3-B869-76B82A5A9732}" dt="2022-11-10T13:16:04.022" v="23" actId="20577"/>
        <pc:sldMkLst>
          <pc:docMk/>
          <pc:sldMk cId="3686424199" sldId="321"/>
        </pc:sldMkLst>
        <pc:spChg chg="mod">
          <ac:chgData name="Joseph Geneviève" userId="1d0237f7-3cda-441b-acd0-4d804c40106e" providerId="ADAL" clId="{13AE8348-8953-47F3-B869-76B82A5A9732}" dt="2022-11-10T13:16:04.022" v="23" actId="20577"/>
          <ac:spMkLst>
            <pc:docMk/>
            <pc:sldMk cId="3686424199" sldId="321"/>
            <ac:spMk id="3" creationId="{0C22D84E-DC70-763C-8CAF-796578F5626C}"/>
          </ac:spMkLst>
        </pc:spChg>
      </pc:sldChg>
      <pc:sldChg chg="modSp mod">
        <pc:chgData name="Joseph Geneviève" userId="1d0237f7-3cda-441b-acd0-4d804c40106e" providerId="ADAL" clId="{13AE8348-8953-47F3-B869-76B82A5A9732}" dt="2022-11-10T13:28:11.187" v="487" actId="20577"/>
        <pc:sldMkLst>
          <pc:docMk/>
          <pc:sldMk cId="2688549666" sldId="328"/>
        </pc:sldMkLst>
        <pc:spChg chg="mod">
          <ac:chgData name="Joseph Geneviève" userId="1d0237f7-3cda-441b-acd0-4d804c40106e" providerId="ADAL" clId="{13AE8348-8953-47F3-B869-76B82A5A9732}" dt="2022-11-10T13:28:11.187" v="487" actId="20577"/>
          <ac:spMkLst>
            <pc:docMk/>
            <pc:sldMk cId="2688549666" sldId="328"/>
            <ac:spMk id="5" creationId="{35353FD3-2109-4B4C-9903-7C18A6B93B30}"/>
          </ac:spMkLst>
        </pc:spChg>
        <pc:spChg chg="mod">
          <ac:chgData name="Joseph Geneviève" userId="1d0237f7-3cda-441b-acd0-4d804c40106e" providerId="ADAL" clId="{13AE8348-8953-47F3-B869-76B82A5A9732}" dt="2022-11-10T13:27:47.160" v="433" actId="20577"/>
          <ac:spMkLst>
            <pc:docMk/>
            <pc:sldMk cId="2688549666" sldId="328"/>
            <ac:spMk id="8" creationId="{045E1E41-7670-426E-8797-CF2FC4119311}"/>
          </ac:spMkLst>
        </pc:spChg>
      </pc:sldChg>
      <pc:sldChg chg="modSp mod">
        <pc:chgData name="Joseph Geneviève" userId="1d0237f7-3cda-441b-acd0-4d804c40106e" providerId="ADAL" clId="{13AE8348-8953-47F3-B869-76B82A5A9732}" dt="2022-11-10T13:22:13.595" v="410" actId="20577"/>
        <pc:sldMkLst>
          <pc:docMk/>
          <pc:sldMk cId="3786368108" sldId="329"/>
        </pc:sldMkLst>
        <pc:spChg chg="mod">
          <ac:chgData name="Joseph Geneviève" userId="1d0237f7-3cda-441b-acd0-4d804c40106e" providerId="ADAL" clId="{13AE8348-8953-47F3-B869-76B82A5A9732}" dt="2022-11-10T13:22:13.595" v="410" actId="20577"/>
          <ac:spMkLst>
            <pc:docMk/>
            <pc:sldMk cId="3786368108" sldId="329"/>
            <ac:spMk id="5" creationId="{806541AF-A538-71EE-DF36-909669E41C4B}"/>
          </ac:spMkLst>
        </pc:spChg>
        <pc:spChg chg="mod">
          <ac:chgData name="Joseph Geneviève" userId="1d0237f7-3cda-441b-acd0-4d804c40106e" providerId="ADAL" clId="{13AE8348-8953-47F3-B869-76B82A5A9732}" dt="2022-11-10T13:22:01.643" v="405" actId="20577"/>
          <ac:spMkLst>
            <pc:docMk/>
            <pc:sldMk cId="3786368108" sldId="329"/>
            <ac:spMk id="6" creationId="{A2B466A0-000C-3C09-E0E7-81523D68B915}"/>
          </ac:spMkLst>
        </pc:spChg>
        <pc:spChg chg="mod">
          <ac:chgData name="Joseph Geneviève" userId="1d0237f7-3cda-441b-acd0-4d804c40106e" providerId="ADAL" clId="{13AE8348-8953-47F3-B869-76B82A5A9732}" dt="2022-11-10T13:19:21.624" v="30" actId="20577"/>
          <ac:spMkLst>
            <pc:docMk/>
            <pc:sldMk cId="3786368108" sldId="329"/>
            <ac:spMk id="7" creationId="{9E94868A-6D4D-64AA-914C-5F9D4E3D1A80}"/>
          </ac:spMkLst>
        </pc:spChg>
      </pc:sldChg>
    </pc:docChg>
  </pc:docChgLst>
  <pc:docChgLst>
    <pc:chgData name="Dagenais Fannie" userId="S::f.dagenais@tout-petits.org::1fb5ace3-a84f-4d6d-95c2-75c3db25e997" providerId="AD" clId="Web-{15F6E3BD-8414-9F89-4F1C-C145E9AB349F}"/>
    <pc:docChg chg="modSld">
      <pc:chgData name="Dagenais Fannie" userId="S::f.dagenais@tout-petits.org::1fb5ace3-a84f-4d6d-95c2-75c3db25e997" providerId="AD" clId="Web-{15F6E3BD-8414-9F89-4F1C-C145E9AB349F}" dt="2022-11-07T13:13:50.579" v="21" actId="20577"/>
      <pc:docMkLst>
        <pc:docMk/>
      </pc:docMkLst>
      <pc:sldChg chg="modSp">
        <pc:chgData name="Dagenais Fannie" userId="S::f.dagenais@tout-petits.org::1fb5ace3-a84f-4d6d-95c2-75c3db25e997" providerId="AD" clId="Web-{15F6E3BD-8414-9F89-4F1C-C145E9AB349F}" dt="2022-11-07T13:07:57.180" v="14" actId="20577"/>
        <pc:sldMkLst>
          <pc:docMk/>
          <pc:sldMk cId="2754409202" sldId="262"/>
        </pc:sldMkLst>
        <pc:spChg chg="mod">
          <ac:chgData name="Dagenais Fannie" userId="S::f.dagenais@tout-petits.org::1fb5ace3-a84f-4d6d-95c2-75c3db25e997" providerId="AD" clId="Web-{15F6E3BD-8414-9F89-4F1C-C145E9AB349F}" dt="2022-11-07T13:07:57.180" v="14" actId="20577"/>
          <ac:spMkLst>
            <pc:docMk/>
            <pc:sldMk cId="2754409202" sldId="262"/>
            <ac:spMk id="11" creationId="{76162CBF-9F72-59A4-0871-9DCEBFB6242D}"/>
          </ac:spMkLst>
        </pc:spChg>
      </pc:sldChg>
      <pc:sldChg chg="modSp">
        <pc:chgData name="Dagenais Fannie" userId="S::f.dagenais@tout-petits.org::1fb5ace3-a84f-4d6d-95c2-75c3db25e997" providerId="AD" clId="Web-{15F6E3BD-8414-9F89-4F1C-C145E9AB349F}" dt="2022-11-07T13:12:48.187" v="20" actId="20577"/>
        <pc:sldMkLst>
          <pc:docMk/>
          <pc:sldMk cId="3250750695" sldId="266"/>
        </pc:sldMkLst>
        <pc:spChg chg="mod">
          <ac:chgData name="Dagenais Fannie" userId="S::f.dagenais@tout-petits.org::1fb5ace3-a84f-4d6d-95c2-75c3db25e997" providerId="AD" clId="Web-{15F6E3BD-8414-9F89-4F1C-C145E9AB349F}" dt="2022-11-07T13:12:48.187" v="20" actId="20577"/>
          <ac:spMkLst>
            <pc:docMk/>
            <pc:sldMk cId="3250750695" sldId="266"/>
            <ac:spMk id="6" creationId="{29423272-AAE7-45C4-B0FA-910233F02210}"/>
          </ac:spMkLst>
        </pc:spChg>
      </pc:sldChg>
      <pc:sldChg chg="modSp">
        <pc:chgData name="Dagenais Fannie" userId="S::f.dagenais@tout-petits.org::1fb5ace3-a84f-4d6d-95c2-75c3db25e997" providerId="AD" clId="Web-{15F6E3BD-8414-9F89-4F1C-C145E9AB349F}" dt="2022-11-07T13:13:50.579" v="21" actId="20577"/>
        <pc:sldMkLst>
          <pc:docMk/>
          <pc:sldMk cId="2258718998" sldId="279"/>
        </pc:sldMkLst>
        <pc:spChg chg="mod">
          <ac:chgData name="Dagenais Fannie" userId="S::f.dagenais@tout-petits.org::1fb5ace3-a84f-4d6d-95c2-75c3db25e997" providerId="AD" clId="Web-{15F6E3BD-8414-9F89-4F1C-C145E9AB349F}" dt="2022-11-07T13:13:50.579" v="21" actId="20577"/>
          <ac:spMkLst>
            <pc:docMk/>
            <pc:sldMk cId="2258718998" sldId="279"/>
            <ac:spMk id="9" creationId="{8528EB91-1F02-6E9C-FB1D-96BB68073B49}"/>
          </ac:spMkLst>
        </pc:spChg>
      </pc:sldChg>
      <pc:sldChg chg="modSp">
        <pc:chgData name="Dagenais Fannie" userId="S::f.dagenais@tout-petits.org::1fb5ace3-a84f-4d6d-95c2-75c3db25e997" providerId="AD" clId="Web-{15F6E3BD-8414-9F89-4F1C-C145E9AB349F}" dt="2022-11-07T13:05:28.129" v="4" actId="20577"/>
        <pc:sldMkLst>
          <pc:docMk/>
          <pc:sldMk cId="3786368108" sldId="329"/>
        </pc:sldMkLst>
        <pc:spChg chg="mod">
          <ac:chgData name="Dagenais Fannie" userId="S::f.dagenais@tout-petits.org::1fb5ace3-a84f-4d6d-95c2-75c3db25e997" providerId="AD" clId="Web-{15F6E3BD-8414-9F89-4F1C-C145E9AB349F}" dt="2022-11-07T13:05:28.129" v="4" actId="20577"/>
          <ac:spMkLst>
            <pc:docMk/>
            <pc:sldMk cId="3786368108" sldId="329"/>
            <ac:spMk id="6" creationId="{A2B466A0-000C-3C09-E0E7-81523D68B915}"/>
          </ac:spMkLst>
        </pc:spChg>
      </pc:sldChg>
    </pc:docChg>
  </pc:docChgLst>
  <pc:docChgLst>
    <pc:chgData name="Joseph Geneviève" userId="1d0237f7-3cda-441b-acd0-4d804c40106e" providerId="ADAL" clId="{920D6290-0A44-4A36-A42A-3D0C7906CC59}"/>
    <pc:docChg chg="addSld modSld">
      <pc:chgData name="Joseph Geneviève" userId="1d0237f7-3cda-441b-acd0-4d804c40106e" providerId="ADAL" clId="{920D6290-0A44-4A36-A42A-3D0C7906CC59}" dt="2022-11-04T14:33:24.638" v="74" actId="20577"/>
      <pc:docMkLst>
        <pc:docMk/>
      </pc:docMkLst>
      <pc:sldChg chg="mod modShow">
        <pc:chgData name="Joseph Geneviève" userId="1d0237f7-3cda-441b-acd0-4d804c40106e" providerId="ADAL" clId="{920D6290-0A44-4A36-A42A-3D0C7906CC59}" dt="2022-11-04T13:06:22.124" v="17" actId="729"/>
        <pc:sldMkLst>
          <pc:docMk/>
          <pc:sldMk cId="901273029" sldId="258"/>
        </pc:sldMkLst>
      </pc:sldChg>
      <pc:sldChg chg="modSp mod">
        <pc:chgData name="Joseph Geneviève" userId="1d0237f7-3cda-441b-acd0-4d804c40106e" providerId="ADAL" clId="{920D6290-0A44-4A36-A42A-3D0C7906CC59}" dt="2022-11-04T14:33:24.638" v="74" actId="20577"/>
        <pc:sldMkLst>
          <pc:docMk/>
          <pc:sldMk cId="4171104305" sldId="259"/>
        </pc:sldMkLst>
        <pc:spChg chg="mod">
          <ac:chgData name="Joseph Geneviève" userId="1d0237f7-3cda-441b-acd0-4d804c40106e" providerId="ADAL" clId="{920D6290-0A44-4A36-A42A-3D0C7906CC59}" dt="2022-11-04T14:33:24.638" v="74" actId="20577"/>
          <ac:spMkLst>
            <pc:docMk/>
            <pc:sldMk cId="4171104305" sldId="259"/>
            <ac:spMk id="3" creationId="{2030BC65-4AC4-3B4D-A774-E4AFD86A7690}"/>
          </ac:spMkLst>
        </pc:spChg>
      </pc:sldChg>
      <pc:sldChg chg="mod modShow">
        <pc:chgData name="Joseph Geneviève" userId="1d0237f7-3cda-441b-acd0-4d804c40106e" providerId="ADAL" clId="{920D6290-0A44-4A36-A42A-3D0C7906CC59}" dt="2022-11-04T13:04:18.601" v="8" actId="729"/>
        <pc:sldMkLst>
          <pc:docMk/>
          <pc:sldMk cId="175068896" sldId="278"/>
        </pc:sldMkLst>
      </pc:sldChg>
      <pc:sldChg chg="mod modShow">
        <pc:chgData name="Joseph Geneviève" userId="1d0237f7-3cda-441b-acd0-4d804c40106e" providerId="ADAL" clId="{920D6290-0A44-4A36-A42A-3D0C7906CC59}" dt="2022-11-04T13:04:14.118" v="7" actId="729"/>
        <pc:sldMkLst>
          <pc:docMk/>
          <pc:sldMk cId="1436892676" sldId="291"/>
        </pc:sldMkLst>
      </pc:sldChg>
      <pc:sldChg chg="mod modShow">
        <pc:chgData name="Joseph Geneviève" userId="1d0237f7-3cda-441b-acd0-4d804c40106e" providerId="ADAL" clId="{920D6290-0A44-4A36-A42A-3D0C7906CC59}" dt="2022-11-04T13:05:37.788" v="10" actId="729"/>
        <pc:sldMkLst>
          <pc:docMk/>
          <pc:sldMk cId="2827565374" sldId="294"/>
        </pc:sldMkLst>
      </pc:sldChg>
      <pc:sldChg chg="mod modShow">
        <pc:chgData name="Joseph Geneviève" userId="1d0237f7-3cda-441b-acd0-4d804c40106e" providerId="ADAL" clId="{920D6290-0A44-4A36-A42A-3D0C7906CC59}" dt="2022-11-04T13:06:33.519" v="19" actId="729"/>
        <pc:sldMkLst>
          <pc:docMk/>
          <pc:sldMk cId="4268720246" sldId="295"/>
        </pc:sldMkLst>
      </pc:sldChg>
      <pc:sldChg chg="mod modShow">
        <pc:chgData name="Joseph Geneviève" userId="1d0237f7-3cda-441b-acd0-4d804c40106e" providerId="ADAL" clId="{920D6290-0A44-4A36-A42A-3D0C7906CC59}" dt="2022-11-04T13:05:53.297" v="12" actId="729"/>
        <pc:sldMkLst>
          <pc:docMk/>
          <pc:sldMk cId="1280574927" sldId="297"/>
        </pc:sldMkLst>
      </pc:sldChg>
      <pc:sldChg chg="mod modShow">
        <pc:chgData name="Joseph Geneviève" userId="1d0237f7-3cda-441b-acd0-4d804c40106e" providerId="ADAL" clId="{920D6290-0A44-4A36-A42A-3D0C7906CC59}" dt="2022-11-04T13:05:56.629" v="13" actId="729"/>
        <pc:sldMkLst>
          <pc:docMk/>
          <pc:sldMk cId="1746907427" sldId="298"/>
        </pc:sldMkLst>
      </pc:sldChg>
      <pc:sldChg chg="mod modShow">
        <pc:chgData name="Joseph Geneviève" userId="1d0237f7-3cda-441b-acd0-4d804c40106e" providerId="ADAL" clId="{920D6290-0A44-4A36-A42A-3D0C7906CC59}" dt="2022-11-04T13:03:02.172" v="0" actId="729"/>
        <pc:sldMkLst>
          <pc:docMk/>
          <pc:sldMk cId="1944625244" sldId="306"/>
        </pc:sldMkLst>
      </pc:sldChg>
      <pc:sldChg chg="mod modShow">
        <pc:chgData name="Joseph Geneviève" userId="1d0237f7-3cda-441b-acd0-4d804c40106e" providerId="ADAL" clId="{920D6290-0A44-4A36-A42A-3D0C7906CC59}" dt="2022-11-04T13:03:20.100" v="4" actId="729"/>
        <pc:sldMkLst>
          <pc:docMk/>
          <pc:sldMk cId="3861426457" sldId="307"/>
        </pc:sldMkLst>
      </pc:sldChg>
      <pc:sldChg chg="mod modShow">
        <pc:chgData name="Joseph Geneviève" userId="1d0237f7-3cda-441b-acd0-4d804c40106e" providerId="ADAL" clId="{920D6290-0A44-4A36-A42A-3D0C7906CC59}" dt="2022-11-04T13:03:05.758" v="1" actId="729"/>
        <pc:sldMkLst>
          <pc:docMk/>
          <pc:sldMk cId="4177953482" sldId="308"/>
        </pc:sldMkLst>
      </pc:sldChg>
      <pc:sldChg chg="mod modShow">
        <pc:chgData name="Joseph Geneviève" userId="1d0237f7-3cda-441b-acd0-4d804c40106e" providerId="ADAL" clId="{920D6290-0A44-4A36-A42A-3D0C7906CC59}" dt="2022-11-04T13:03:12.102" v="2" actId="729"/>
        <pc:sldMkLst>
          <pc:docMk/>
          <pc:sldMk cId="1940721190" sldId="309"/>
        </pc:sldMkLst>
      </pc:sldChg>
      <pc:sldChg chg="mod modShow">
        <pc:chgData name="Joseph Geneviève" userId="1d0237f7-3cda-441b-acd0-4d804c40106e" providerId="ADAL" clId="{920D6290-0A44-4A36-A42A-3D0C7906CC59}" dt="2022-11-04T13:03:16.515" v="3" actId="729"/>
        <pc:sldMkLst>
          <pc:docMk/>
          <pc:sldMk cId="284209461" sldId="310"/>
        </pc:sldMkLst>
      </pc:sldChg>
      <pc:sldChg chg="mod modShow">
        <pc:chgData name="Joseph Geneviève" userId="1d0237f7-3cda-441b-acd0-4d804c40106e" providerId="ADAL" clId="{920D6290-0A44-4A36-A42A-3D0C7906CC59}" dt="2022-11-04T13:04:08.926" v="5" actId="729"/>
        <pc:sldMkLst>
          <pc:docMk/>
          <pc:sldMk cId="2485931636" sldId="311"/>
        </pc:sldMkLst>
      </pc:sldChg>
      <pc:sldChg chg="mod modShow">
        <pc:chgData name="Joseph Geneviève" userId="1d0237f7-3cda-441b-acd0-4d804c40106e" providerId="ADAL" clId="{920D6290-0A44-4A36-A42A-3D0C7906CC59}" dt="2022-11-04T13:05:32.804" v="9" actId="729"/>
        <pc:sldMkLst>
          <pc:docMk/>
          <pc:sldMk cId="1035961783" sldId="315"/>
        </pc:sldMkLst>
      </pc:sldChg>
      <pc:sldChg chg="mod modShow">
        <pc:chgData name="Joseph Geneviève" userId="1d0237f7-3cda-441b-acd0-4d804c40106e" providerId="ADAL" clId="{920D6290-0A44-4A36-A42A-3D0C7906CC59}" dt="2022-11-04T13:06:08.078" v="16" actId="729"/>
        <pc:sldMkLst>
          <pc:docMk/>
          <pc:sldMk cId="353831720" sldId="316"/>
        </pc:sldMkLst>
      </pc:sldChg>
      <pc:sldChg chg="mod modShow">
        <pc:chgData name="Joseph Geneviève" userId="1d0237f7-3cda-441b-acd0-4d804c40106e" providerId="ADAL" clId="{920D6290-0A44-4A36-A42A-3D0C7906CC59}" dt="2022-11-04T13:06:00.814" v="14" actId="729"/>
        <pc:sldMkLst>
          <pc:docMk/>
          <pc:sldMk cId="234747981" sldId="317"/>
        </pc:sldMkLst>
      </pc:sldChg>
      <pc:sldChg chg="mod modShow">
        <pc:chgData name="Joseph Geneviève" userId="1d0237f7-3cda-441b-acd0-4d804c40106e" providerId="ADAL" clId="{920D6290-0A44-4A36-A42A-3D0C7906CC59}" dt="2022-11-04T13:04:11.778" v="6" actId="729"/>
        <pc:sldMkLst>
          <pc:docMk/>
          <pc:sldMk cId="1984696377" sldId="319"/>
        </pc:sldMkLst>
      </pc:sldChg>
      <pc:sldChg chg="mod modShow">
        <pc:chgData name="Joseph Geneviève" userId="1d0237f7-3cda-441b-acd0-4d804c40106e" providerId="ADAL" clId="{920D6290-0A44-4A36-A42A-3D0C7906CC59}" dt="2022-11-04T13:06:03.163" v="15" actId="729"/>
        <pc:sldMkLst>
          <pc:docMk/>
          <pc:sldMk cId="3686424199" sldId="321"/>
        </pc:sldMkLst>
      </pc:sldChg>
      <pc:sldChg chg="mod modShow">
        <pc:chgData name="Joseph Geneviève" userId="1d0237f7-3cda-441b-acd0-4d804c40106e" providerId="ADAL" clId="{920D6290-0A44-4A36-A42A-3D0C7906CC59}" dt="2022-11-04T13:05:40.871" v="11" actId="729"/>
        <pc:sldMkLst>
          <pc:docMk/>
          <pc:sldMk cId="3987845001" sldId="323"/>
        </pc:sldMkLst>
      </pc:sldChg>
      <pc:sldChg chg="mod modShow">
        <pc:chgData name="Joseph Geneviève" userId="1d0237f7-3cda-441b-acd0-4d804c40106e" providerId="ADAL" clId="{920D6290-0A44-4A36-A42A-3D0C7906CC59}" dt="2022-11-04T13:06:31.489" v="18" actId="729"/>
        <pc:sldMkLst>
          <pc:docMk/>
          <pc:sldMk cId="620795778" sldId="327"/>
        </pc:sldMkLst>
      </pc:sldChg>
      <pc:sldChg chg="modSp add mod setBg">
        <pc:chgData name="Joseph Geneviève" userId="1d0237f7-3cda-441b-acd0-4d804c40106e" providerId="ADAL" clId="{920D6290-0A44-4A36-A42A-3D0C7906CC59}" dt="2022-11-04T13:10:31.124" v="50" actId="1036"/>
        <pc:sldMkLst>
          <pc:docMk/>
          <pc:sldMk cId="2688549666" sldId="328"/>
        </pc:sldMkLst>
        <pc:picChg chg="mod">
          <ac:chgData name="Joseph Geneviève" userId="1d0237f7-3cda-441b-acd0-4d804c40106e" providerId="ADAL" clId="{920D6290-0A44-4A36-A42A-3D0C7906CC59}" dt="2022-11-04T13:10:31.124" v="50" actId="1036"/>
          <ac:picMkLst>
            <pc:docMk/>
            <pc:sldMk cId="2688549666" sldId="328"/>
            <ac:picMk id="3" creationId="{6B536AB5-2881-457D-8323-CBB4E5387C83}"/>
          </ac:picMkLst>
        </pc:picChg>
      </pc:sldChg>
      <pc:sldChg chg="add setBg">
        <pc:chgData name="Joseph Geneviève" userId="1d0237f7-3cda-441b-acd0-4d804c40106e" providerId="ADAL" clId="{920D6290-0A44-4A36-A42A-3D0C7906CC59}" dt="2022-11-04T14:32:59.457" v="53"/>
        <pc:sldMkLst>
          <pc:docMk/>
          <pc:sldMk cId="3786368108" sldId="329"/>
        </pc:sldMkLst>
      </pc:sldChg>
    </pc:docChg>
  </pc:docChgLst>
  <pc:docChgLst>
    <pc:chgData name="Denault Marilou" userId="7b70df40-6756-4715-a25b-b68e252867d1" providerId="ADAL" clId="{7BD3A541-621F-45F4-B69E-B256DF1E1BA7}"/>
    <pc:docChg chg="undo custSel modSld">
      <pc:chgData name="Denault Marilou" userId="7b70df40-6756-4715-a25b-b68e252867d1" providerId="ADAL" clId="{7BD3A541-621F-45F4-B69E-B256DF1E1BA7}" dt="2022-11-07T14:53:14.291" v="95" actId="20577"/>
      <pc:docMkLst>
        <pc:docMk/>
      </pc:docMkLst>
      <pc:sldChg chg="modSp mod modShow">
        <pc:chgData name="Denault Marilou" userId="7b70df40-6756-4715-a25b-b68e252867d1" providerId="ADAL" clId="{7BD3A541-621F-45F4-B69E-B256DF1E1BA7}" dt="2022-11-07T14:53:14.291" v="95" actId="20577"/>
        <pc:sldMkLst>
          <pc:docMk/>
          <pc:sldMk cId="901273029" sldId="258"/>
        </pc:sldMkLst>
        <pc:spChg chg="mod">
          <ac:chgData name="Denault Marilou" userId="7b70df40-6756-4715-a25b-b68e252867d1" providerId="ADAL" clId="{7BD3A541-621F-45F4-B69E-B256DF1E1BA7}" dt="2022-11-07T14:53:14.291" v="95" actId="20577"/>
          <ac:spMkLst>
            <pc:docMk/>
            <pc:sldMk cId="901273029" sldId="258"/>
            <ac:spMk id="3" creationId="{22EAF039-DCA8-A10A-3CAE-BF64E31D373B}"/>
          </ac:spMkLst>
        </pc:spChg>
        <pc:spChg chg="mod">
          <ac:chgData name="Denault Marilou" userId="7b70df40-6756-4715-a25b-b68e252867d1" providerId="ADAL" clId="{7BD3A541-621F-45F4-B69E-B256DF1E1BA7}" dt="2022-11-07T14:50:25.238" v="38" actId="20577"/>
          <ac:spMkLst>
            <pc:docMk/>
            <pc:sldMk cId="901273029" sldId="258"/>
            <ac:spMk id="5" creationId="{32E009CD-84A6-A456-EEE6-C630A6CB3B57}"/>
          </ac:spMkLst>
        </pc:spChg>
      </pc:sldChg>
      <pc:sldChg chg="mod modShow">
        <pc:chgData name="Denault Marilou" userId="7b70df40-6756-4715-a25b-b68e252867d1" providerId="ADAL" clId="{7BD3A541-621F-45F4-B69E-B256DF1E1BA7}" dt="2022-11-07T12:41:15.114" v="3" actId="729"/>
        <pc:sldMkLst>
          <pc:docMk/>
          <pc:sldMk cId="4268720246" sldId="295"/>
        </pc:sldMkLst>
      </pc:sldChg>
      <pc:sldChg chg="mod modShow">
        <pc:chgData name="Denault Marilou" userId="7b70df40-6756-4715-a25b-b68e252867d1" providerId="ADAL" clId="{7BD3A541-621F-45F4-B69E-B256DF1E1BA7}" dt="2022-11-07T12:41:12.317" v="2" actId="729"/>
        <pc:sldMkLst>
          <pc:docMk/>
          <pc:sldMk cId="620795778" sldId="327"/>
        </pc:sldMkLst>
      </pc:sldChg>
      <pc:sldChg chg="modNotesTx">
        <pc:chgData name="Denault Marilou" userId="7b70df40-6756-4715-a25b-b68e252867d1" providerId="ADAL" clId="{7BD3A541-621F-45F4-B69E-B256DF1E1BA7}" dt="2022-11-07T12:40:58.277" v="0" actId="20577"/>
        <pc:sldMkLst>
          <pc:docMk/>
          <pc:sldMk cId="2688549666" sldId="3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79C0E-6B78-48DB-B3BA-EC760102CC0A}" type="datetimeFigureOut">
              <a:rPr lang="fr-CA" smtClean="0"/>
              <a:t>2022-11-10</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A4D08-C3FE-4487-A59C-7B6265FE110D}" type="slidenum">
              <a:rPr lang="fr-CA" smtClean="0"/>
              <a:t>‹N°›</a:t>
            </a:fld>
            <a:endParaRPr lang="fr-CA"/>
          </a:p>
        </p:txBody>
      </p:sp>
    </p:spTree>
    <p:extLst>
      <p:ext uri="{BB962C8B-B14F-4D97-AF65-F5344CB8AC3E}">
        <p14:creationId xmlns:p14="http://schemas.microsoft.com/office/powerpoint/2010/main" val="4158329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69DF6-F159-4BA5-BEDD-132BE8884F8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260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2C8CE7-B733-3AC4-6EA9-B677985A0CD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9F04F260-C62E-3EA7-0233-E6B322E72A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790B6A4C-99D4-069A-F501-4307342AFF68}"/>
              </a:ext>
            </a:extLst>
          </p:cNvPr>
          <p:cNvSpPr>
            <a:spLocks noGrp="1"/>
          </p:cNvSpPr>
          <p:nvPr>
            <p:ph type="dt" sz="half" idx="10"/>
          </p:nvPr>
        </p:nvSpPr>
        <p:spPr/>
        <p:txBody>
          <a:bodyPr/>
          <a:lstStyle/>
          <a:p>
            <a:fld id="{37FBA3AE-EC80-42AC-8BF9-4EACA1E10D2B}" type="datetime1">
              <a:rPr lang="fr-CA" smtClean="0"/>
              <a:t>2022-11-10</a:t>
            </a:fld>
            <a:endParaRPr lang="fr-CA"/>
          </a:p>
        </p:txBody>
      </p:sp>
      <p:sp>
        <p:nvSpPr>
          <p:cNvPr id="5" name="Espace réservé du pied de page 4">
            <a:extLst>
              <a:ext uri="{FF2B5EF4-FFF2-40B4-BE49-F238E27FC236}">
                <a16:creationId xmlns:a16="http://schemas.microsoft.com/office/drawing/2014/main" id="{96BD1F44-66B6-8B8E-E0C8-69A341849E5F}"/>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4383DC6-4E6E-2A93-555F-AA127D4C2292}"/>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87947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C6327-482E-5AAD-A21E-E71B9EAED766}"/>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8DD53BB3-EBED-2ACD-404E-A72CD5D7536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BBF7CBB-7885-20B0-CEAD-406CF103313F}"/>
              </a:ext>
            </a:extLst>
          </p:cNvPr>
          <p:cNvSpPr>
            <a:spLocks noGrp="1"/>
          </p:cNvSpPr>
          <p:nvPr>
            <p:ph type="dt" sz="half" idx="10"/>
          </p:nvPr>
        </p:nvSpPr>
        <p:spPr/>
        <p:txBody>
          <a:bodyPr/>
          <a:lstStyle/>
          <a:p>
            <a:fld id="{BB2C1AD8-DD3A-4365-B499-3F7F7873DDCC}" type="datetime1">
              <a:rPr lang="fr-CA" smtClean="0"/>
              <a:t>2022-11-10</a:t>
            </a:fld>
            <a:endParaRPr lang="fr-CA"/>
          </a:p>
        </p:txBody>
      </p:sp>
      <p:sp>
        <p:nvSpPr>
          <p:cNvPr id="5" name="Espace réservé du pied de page 4">
            <a:extLst>
              <a:ext uri="{FF2B5EF4-FFF2-40B4-BE49-F238E27FC236}">
                <a16:creationId xmlns:a16="http://schemas.microsoft.com/office/drawing/2014/main" id="{EFA796CD-979A-6F6A-8EDA-2979A4DF8BF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ABC230A-1543-F8AC-58D5-A8C0FBB533C9}"/>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3731566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363FAA5-3EC7-A912-2819-1C5BCCAB3C52}"/>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2A9546B4-526A-A80B-4B1E-B0A3AA65A36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DAF7122-EF89-6916-FED4-7AEFC9A9A655}"/>
              </a:ext>
            </a:extLst>
          </p:cNvPr>
          <p:cNvSpPr>
            <a:spLocks noGrp="1"/>
          </p:cNvSpPr>
          <p:nvPr>
            <p:ph type="dt" sz="half" idx="10"/>
          </p:nvPr>
        </p:nvSpPr>
        <p:spPr/>
        <p:txBody>
          <a:bodyPr/>
          <a:lstStyle/>
          <a:p>
            <a:fld id="{918B45BD-EFBA-4EB4-96D1-8D49672A782D}" type="datetime1">
              <a:rPr lang="fr-CA" smtClean="0"/>
              <a:t>2022-11-10</a:t>
            </a:fld>
            <a:endParaRPr lang="fr-CA"/>
          </a:p>
        </p:txBody>
      </p:sp>
      <p:sp>
        <p:nvSpPr>
          <p:cNvPr id="5" name="Espace réservé du pied de page 4">
            <a:extLst>
              <a:ext uri="{FF2B5EF4-FFF2-40B4-BE49-F238E27FC236}">
                <a16:creationId xmlns:a16="http://schemas.microsoft.com/office/drawing/2014/main" id="{68FC2845-C123-DBA4-D6FD-C744BAB791C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D3DA4A6-B530-077B-967C-F99B87FC7C4B}"/>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281732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F6FB51-7FAE-B2D3-4CB3-5DE6749C000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F803C2B-AEF8-EA04-8392-1E6B74234FA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EFE128A-49A9-5A83-6C21-2BB2098E910F}"/>
              </a:ext>
            </a:extLst>
          </p:cNvPr>
          <p:cNvSpPr>
            <a:spLocks noGrp="1"/>
          </p:cNvSpPr>
          <p:nvPr>
            <p:ph type="dt" sz="half" idx="10"/>
          </p:nvPr>
        </p:nvSpPr>
        <p:spPr/>
        <p:txBody>
          <a:bodyPr/>
          <a:lstStyle/>
          <a:p>
            <a:fld id="{D79970C8-B124-4A91-B56B-14AC670BB49B}" type="datetime1">
              <a:rPr lang="fr-CA" smtClean="0"/>
              <a:t>2022-11-10</a:t>
            </a:fld>
            <a:endParaRPr lang="fr-CA"/>
          </a:p>
        </p:txBody>
      </p:sp>
      <p:sp>
        <p:nvSpPr>
          <p:cNvPr id="5" name="Espace réservé du pied de page 4">
            <a:extLst>
              <a:ext uri="{FF2B5EF4-FFF2-40B4-BE49-F238E27FC236}">
                <a16:creationId xmlns:a16="http://schemas.microsoft.com/office/drawing/2014/main" id="{12778981-976E-FF98-024D-5AA8809AF48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8373ECE-CD36-72AE-DC66-FC8A819F6611}"/>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191029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81B270-8C8E-FD8A-52A0-DD74464BC4E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9A2A959E-03F4-BA21-3A1D-2EA1FD92E8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EC4C256-F387-E9A6-927B-750EE8DA8641}"/>
              </a:ext>
            </a:extLst>
          </p:cNvPr>
          <p:cNvSpPr>
            <a:spLocks noGrp="1"/>
          </p:cNvSpPr>
          <p:nvPr>
            <p:ph type="dt" sz="half" idx="10"/>
          </p:nvPr>
        </p:nvSpPr>
        <p:spPr/>
        <p:txBody>
          <a:bodyPr/>
          <a:lstStyle/>
          <a:p>
            <a:fld id="{B7F6EE4A-547C-465A-9D6C-F1024E3A97B8}" type="datetime1">
              <a:rPr lang="fr-CA" smtClean="0"/>
              <a:t>2022-11-10</a:t>
            </a:fld>
            <a:endParaRPr lang="fr-CA"/>
          </a:p>
        </p:txBody>
      </p:sp>
      <p:sp>
        <p:nvSpPr>
          <p:cNvPr id="5" name="Espace réservé du pied de page 4">
            <a:extLst>
              <a:ext uri="{FF2B5EF4-FFF2-40B4-BE49-F238E27FC236}">
                <a16:creationId xmlns:a16="http://schemas.microsoft.com/office/drawing/2014/main" id="{DE6E2F91-3FD2-8140-5368-5B004D2B256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6A54D92-116B-FE81-AFF4-38483A07C4A0}"/>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2638141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018D8E-49AB-CA04-C940-F7689CC1E8D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F043490-ABB5-8C81-5C85-B1AD5A763B2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67131FC-FBF5-6808-CB67-5DA94400212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B142903C-EA06-C9DA-EF30-261CBEB1965F}"/>
              </a:ext>
            </a:extLst>
          </p:cNvPr>
          <p:cNvSpPr>
            <a:spLocks noGrp="1"/>
          </p:cNvSpPr>
          <p:nvPr>
            <p:ph type="dt" sz="half" idx="10"/>
          </p:nvPr>
        </p:nvSpPr>
        <p:spPr/>
        <p:txBody>
          <a:bodyPr/>
          <a:lstStyle/>
          <a:p>
            <a:fld id="{0F3D081A-9CB9-4B74-B0C2-FA49928792B9}" type="datetime1">
              <a:rPr lang="fr-CA" smtClean="0"/>
              <a:t>2022-11-10</a:t>
            </a:fld>
            <a:endParaRPr lang="fr-CA"/>
          </a:p>
        </p:txBody>
      </p:sp>
      <p:sp>
        <p:nvSpPr>
          <p:cNvPr id="6" name="Espace réservé du pied de page 5">
            <a:extLst>
              <a:ext uri="{FF2B5EF4-FFF2-40B4-BE49-F238E27FC236}">
                <a16:creationId xmlns:a16="http://schemas.microsoft.com/office/drawing/2014/main" id="{2C52D9ED-F3E3-01DF-2432-445BC995606F}"/>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70409468-A8DA-E2C3-07BA-E8687BE23E18}"/>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498856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724B2E-2903-B457-6EFB-4AD9C1B13849}"/>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2D427666-3E21-A06D-FE62-EF8EADFEAE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9659A94-7A6D-B827-6FF6-2743EA04D6C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5116820A-4A7E-DD9C-2F53-F68DE4EEBC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A724BC2-49D3-B811-F344-4BE773BE15F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797B4423-C8FF-13B6-BCF8-BA703681E413}"/>
              </a:ext>
            </a:extLst>
          </p:cNvPr>
          <p:cNvSpPr>
            <a:spLocks noGrp="1"/>
          </p:cNvSpPr>
          <p:nvPr>
            <p:ph type="dt" sz="half" idx="10"/>
          </p:nvPr>
        </p:nvSpPr>
        <p:spPr/>
        <p:txBody>
          <a:bodyPr/>
          <a:lstStyle/>
          <a:p>
            <a:fld id="{22CFEBB4-61B8-432D-861D-8F29F5A2E0AC}" type="datetime1">
              <a:rPr lang="fr-CA" smtClean="0"/>
              <a:t>2022-11-10</a:t>
            </a:fld>
            <a:endParaRPr lang="fr-CA"/>
          </a:p>
        </p:txBody>
      </p:sp>
      <p:sp>
        <p:nvSpPr>
          <p:cNvPr id="8" name="Espace réservé du pied de page 7">
            <a:extLst>
              <a:ext uri="{FF2B5EF4-FFF2-40B4-BE49-F238E27FC236}">
                <a16:creationId xmlns:a16="http://schemas.microsoft.com/office/drawing/2014/main" id="{60ECDD3B-148D-EFA4-9BA9-E65D55F8F4AF}"/>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FED56B50-9F1D-B9D0-918E-A2B65A44B7AC}"/>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1572223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670C96-209A-0E65-7957-1C393137228E}"/>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E700130F-C88A-A8BF-6EBF-9DF39BC63DEE}"/>
              </a:ext>
            </a:extLst>
          </p:cNvPr>
          <p:cNvSpPr>
            <a:spLocks noGrp="1"/>
          </p:cNvSpPr>
          <p:nvPr>
            <p:ph type="dt" sz="half" idx="10"/>
          </p:nvPr>
        </p:nvSpPr>
        <p:spPr/>
        <p:txBody>
          <a:bodyPr/>
          <a:lstStyle/>
          <a:p>
            <a:fld id="{BE77280B-8EAE-4FC5-A290-581481E712DE}" type="datetime1">
              <a:rPr lang="fr-CA" smtClean="0"/>
              <a:t>2022-11-10</a:t>
            </a:fld>
            <a:endParaRPr lang="fr-CA"/>
          </a:p>
        </p:txBody>
      </p:sp>
      <p:sp>
        <p:nvSpPr>
          <p:cNvPr id="4" name="Espace réservé du pied de page 3">
            <a:extLst>
              <a:ext uri="{FF2B5EF4-FFF2-40B4-BE49-F238E27FC236}">
                <a16:creationId xmlns:a16="http://schemas.microsoft.com/office/drawing/2014/main" id="{4DA6F399-FF71-222A-DC15-ED9ACE047B3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005AE774-BB1A-1D80-A58C-78C2FBC92CD7}"/>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1269042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919FA5C-AF05-C164-F8D6-D79E83FE56DC}"/>
              </a:ext>
            </a:extLst>
          </p:cNvPr>
          <p:cNvSpPr>
            <a:spLocks noGrp="1"/>
          </p:cNvSpPr>
          <p:nvPr>
            <p:ph type="dt" sz="half" idx="10"/>
          </p:nvPr>
        </p:nvSpPr>
        <p:spPr/>
        <p:txBody>
          <a:bodyPr/>
          <a:lstStyle/>
          <a:p>
            <a:fld id="{38E46622-970C-42DB-88C7-01E8D63BDB83}" type="datetime1">
              <a:rPr lang="fr-CA" smtClean="0"/>
              <a:t>2022-11-10</a:t>
            </a:fld>
            <a:endParaRPr lang="fr-CA"/>
          </a:p>
        </p:txBody>
      </p:sp>
      <p:sp>
        <p:nvSpPr>
          <p:cNvPr id="3" name="Espace réservé du pied de page 2">
            <a:extLst>
              <a:ext uri="{FF2B5EF4-FFF2-40B4-BE49-F238E27FC236}">
                <a16:creationId xmlns:a16="http://schemas.microsoft.com/office/drawing/2014/main" id="{A67A7D47-89CD-05ED-5BA0-C041EC9C6454}"/>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914654F3-F32A-9AD0-2A9A-B2B294DCC597}"/>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80449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463B31-815A-BB10-CC58-A4DDD2DCC20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DE258918-389C-0503-A030-1334DD363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0281A84-8991-C902-A2E5-96A89958A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5A2914F-0531-CBF6-946D-E1AA05FEF70D}"/>
              </a:ext>
            </a:extLst>
          </p:cNvPr>
          <p:cNvSpPr>
            <a:spLocks noGrp="1"/>
          </p:cNvSpPr>
          <p:nvPr>
            <p:ph type="dt" sz="half" idx="10"/>
          </p:nvPr>
        </p:nvSpPr>
        <p:spPr/>
        <p:txBody>
          <a:bodyPr/>
          <a:lstStyle/>
          <a:p>
            <a:fld id="{1E038C99-8E40-4ED2-A6DF-E4FEED822F98}" type="datetime1">
              <a:rPr lang="fr-CA" smtClean="0"/>
              <a:t>2022-11-10</a:t>
            </a:fld>
            <a:endParaRPr lang="fr-CA"/>
          </a:p>
        </p:txBody>
      </p:sp>
      <p:sp>
        <p:nvSpPr>
          <p:cNvPr id="6" name="Espace réservé du pied de page 5">
            <a:extLst>
              <a:ext uri="{FF2B5EF4-FFF2-40B4-BE49-F238E27FC236}">
                <a16:creationId xmlns:a16="http://schemas.microsoft.com/office/drawing/2014/main" id="{B80B62F4-F9FB-4784-FA21-6B24EF13145E}"/>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8580C1E-2921-BEB9-5107-9FBA5506F297}"/>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55993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BBB53-D395-91F2-F103-2054BE678E1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2F65507C-CDBC-F35A-BC79-C4635545FB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87B23237-6577-E3A9-2627-59B522A1E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39B92A6-39B5-5358-CF86-3E88B53886FC}"/>
              </a:ext>
            </a:extLst>
          </p:cNvPr>
          <p:cNvSpPr>
            <a:spLocks noGrp="1"/>
          </p:cNvSpPr>
          <p:nvPr>
            <p:ph type="dt" sz="half" idx="10"/>
          </p:nvPr>
        </p:nvSpPr>
        <p:spPr/>
        <p:txBody>
          <a:bodyPr/>
          <a:lstStyle/>
          <a:p>
            <a:fld id="{0F64D9CC-3D79-4B2B-895D-F35372959AAF}" type="datetime1">
              <a:rPr lang="fr-CA" smtClean="0"/>
              <a:t>2022-11-10</a:t>
            </a:fld>
            <a:endParaRPr lang="fr-CA"/>
          </a:p>
        </p:txBody>
      </p:sp>
      <p:sp>
        <p:nvSpPr>
          <p:cNvPr id="6" name="Espace réservé du pied de page 5">
            <a:extLst>
              <a:ext uri="{FF2B5EF4-FFF2-40B4-BE49-F238E27FC236}">
                <a16:creationId xmlns:a16="http://schemas.microsoft.com/office/drawing/2014/main" id="{521A15F7-4D20-24F6-88DB-714D1C64391B}"/>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39EB296-8608-AA0B-CD46-65B427970F9B}"/>
              </a:ext>
            </a:extLst>
          </p:cNvPr>
          <p:cNvSpPr>
            <a:spLocks noGrp="1"/>
          </p:cNvSpPr>
          <p:nvPr>
            <p:ph type="sldNum" sz="quarter" idx="12"/>
          </p:nvPr>
        </p:nvSpPr>
        <p:spPr/>
        <p:txBody>
          <a:bodyPr/>
          <a:lstStyle/>
          <a:p>
            <a:fld id="{E521FA22-D335-4031-B370-107A96846531}" type="slidenum">
              <a:rPr lang="fr-CA" smtClean="0"/>
              <a:t>‹N°›</a:t>
            </a:fld>
            <a:endParaRPr lang="fr-CA"/>
          </a:p>
        </p:txBody>
      </p:sp>
    </p:spTree>
    <p:extLst>
      <p:ext uri="{BB962C8B-B14F-4D97-AF65-F5344CB8AC3E}">
        <p14:creationId xmlns:p14="http://schemas.microsoft.com/office/powerpoint/2010/main" val="2128823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CEE5146-AF41-B71B-0A7C-C1334743C9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2B21DC7C-4269-0AF9-544D-3E78D7B17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74CB52FA-C7FB-41E2-2442-D98871B2D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7D97E-D75F-488A-AD2F-B5B857D72D7F}" type="datetime1">
              <a:rPr lang="fr-CA" smtClean="0"/>
              <a:t>2022-11-10</a:t>
            </a:fld>
            <a:endParaRPr lang="fr-CA"/>
          </a:p>
        </p:txBody>
      </p:sp>
      <p:sp>
        <p:nvSpPr>
          <p:cNvPr id="5" name="Espace réservé du pied de page 4">
            <a:extLst>
              <a:ext uri="{FF2B5EF4-FFF2-40B4-BE49-F238E27FC236}">
                <a16:creationId xmlns:a16="http://schemas.microsoft.com/office/drawing/2014/main" id="{7DDD6611-1D0C-D31E-B155-32BB12CBE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D01FBD7B-CCB5-6D86-76BC-9DE9CD20A4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21FA22-D335-4031-B370-107A96846531}" type="slidenum">
              <a:rPr lang="fr-CA" smtClean="0"/>
              <a:t>‹N°›</a:t>
            </a:fld>
            <a:endParaRPr lang="fr-CA"/>
          </a:p>
        </p:txBody>
      </p:sp>
    </p:spTree>
    <p:extLst>
      <p:ext uri="{BB962C8B-B14F-4D97-AF65-F5344CB8AC3E}">
        <p14:creationId xmlns:p14="http://schemas.microsoft.com/office/powerpoint/2010/main" val="3452009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tout-petits.org/media/318072/6159_muni_brochure_web2_final.pdf" TargetMode="External"/><Relationship Id="rId5" Type="http://schemas.openxmlformats.org/officeDocument/2006/relationships/image" Target="../media/image2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tout-petits.org/publications/sondages/conciliation-famille-travail/entreprises/" TargetMode="Externa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tout-petits.org/publications/portraits-annuels/politiques-publiques/les-14-themes/"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jech.bmj.com/content/62/7/584.full.pdf" TargetMode="External"/><Relationship Id="rId4" Type="http://schemas.openxmlformats.org/officeDocument/2006/relationships/hyperlink" Target="https://cdn.irisrecherche.qc.ca/uploads/publication/file/Logement_2020_WEB.pdf"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ville.lac-megantic.qc.ca/services-aux-citoyens/finances/le-concerto/" TargetMode="External"/><Relationship Id="rId3" Type="http://schemas.openxmlformats.org/officeDocument/2006/relationships/image" Target="../media/image3.png"/><Relationship Id="rId7" Type="http://schemas.openxmlformats.org/officeDocument/2006/relationships/hyperlink" Target="https://www.cmhc-schl.gc.ca/fr/professionals/industry-innovation-and-leadership/industry-expertise/affordable-housing/about-affordable-housing/affordable-housing-in-canada#:~:text=Au%20Canada%2C%20un%20logement%20est,revenu%20avant%20imp%C3%B4t%20du%20m%C3%A9nage"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aqp.quebec/livre-blanc-sur-lacces-aux-services-de-physiotherapie-au-quebec/#:~:text=Le%20Livre%20blanc%20rend%20compte,qualit%C3%A9%20de%20vie%20et%20la" TargetMode="External"/><Relationship Id="rId5" Type="http://schemas.openxmlformats.org/officeDocument/2006/relationships/hyperlink" Target="http://www.oecd.org/fr/social/base-de-donnees-logement-abordable/" TargetMode="External"/><Relationship Id="rId4" Type="http://schemas.openxmlformats.org/officeDocument/2006/relationships/hyperlink" Target="https://doi.org/10.1371/journal.pmed.1001349"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linkedin.com/company/observatoire-des-tout-petits" TargetMode="External"/><Relationship Id="rId3" Type="http://schemas.openxmlformats.org/officeDocument/2006/relationships/image" Target="../media/image27.jpeg"/><Relationship Id="rId7" Type="http://schemas.openxmlformats.org/officeDocument/2006/relationships/hyperlink" Target="https://twitter.com/Tout_petit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facebook.com/observatoiredestoutpetits" TargetMode="External"/><Relationship Id="rId5" Type="http://schemas.openxmlformats.org/officeDocument/2006/relationships/hyperlink" Target="https://tout-petits.org/" TargetMode="External"/><Relationship Id="rId10" Type="http://schemas.openxmlformats.org/officeDocument/2006/relationships/image" Target="../media/image28.png"/><Relationship Id="rId4" Type="http://schemas.openxmlformats.org/officeDocument/2006/relationships/hyperlink" Target="https://tout-petits.org/infolettre/inscription/" TargetMode="External"/><Relationship Id="rId9" Type="http://schemas.openxmlformats.org/officeDocument/2006/relationships/hyperlink" Target="https://www.youtube.com/channel/UCgZn5YZ8enIJXyOTEG_3we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BA00">
            <a:alpha val="49625"/>
          </a:srgb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3F2B716-6412-973E-87EF-88E2FFB5931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0885" t="5909" r="15294"/>
          <a:stretch/>
        </p:blipFill>
        <p:spPr>
          <a:xfrm flipH="1">
            <a:off x="-1" y="-1"/>
            <a:ext cx="12191999" cy="6838121"/>
          </a:xfrm>
          <a:prstGeom prst="rect">
            <a:avLst/>
          </a:prstGeom>
        </p:spPr>
      </p:pic>
      <p:pic>
        <p:nvPicPr>
          <p:cNvPr id="16" name="Picture 15">
            <a:extLst>
              <a:ext uri="{FF2B5EF4-FFF2-40B4-BE49-F238E27FC236}">
                <a16:creationId xmlns:a16="http://schemas.microsoft.com/office/drawing/2014/main" id="{7700D211-F940-233D-C65D-110707B235B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407378" y="188843"/>
            <a:ext cx="6626578" cy="6440557"/>
          </a:xfrm>
          <a:prstGeom prst="rect">
            <a:avLst/>
          </a:prstGeom>
        </p:spPr>
      </p:pic>
      <p:sp>
        <p:nvSpPr>
          <p:cNvPr id="4" name="ZoneTexte 3">
            <a:extLst>
              <a:ext uri="{FF2B5EF4-FFF2-40B4-BE49-F238E27FC236}">
                <a16:creationId xmlns:a16="http://schemas.microsoft.com/office/drawing/2014/main" id="{8D28C56D-B382-9D9C-EEBD-4ED418176D10}"/>
              </a:ext>
            </a:extLst>
          </p:cNvPr>
          <p:cNvSpPr txBox="1"/>
          <p:nvPr/>
        </p:nvSpPr>
        <p:spPr>
          <a:xfrm>
            <a:off x="5712178" y="1291478"/>
            <a:ext cx="5994400" cy="1374735"/>
          </a:xfrm>
          <a:prstGeom prst="rect">
            <a:avLst/>
          </a:prstGeom>
          <a:noFill/>
        </p:spPr>
        <p:txBody>
          <a:bodyPr wrap="square" rtlCol="0">
            <a:spAutoFit/>
          </a:bodyPr>
          <a:lstStyle/>
          <a:p>
            <a:pPr algn="ctr">
              <a:lnSpc>
                <a:spcPts val="5000"/>
              </a:lnSpc>
            </a:pPr>
            <a:r>
              <a:rPr lang="fr-CA" sz="4500" b="1" dirty="0" err="1">
                <a:solidFill>
                  <a:srgbClr val="E68E00"/>
                </a:solidFill>
                <a:latin typeface="Raleway ExtraBold" panose="020B0003030101060003" pitchFamily="34" charset="0"/>
              </a:rPr>
              <a:t>Early</a:t>
            </a:r>
            <a:r>
              <a:rPr lang="fr-CA" sz="4500" b="1" dirty="0">
                <a:solidFill>
                  <a:srgbClr val="E68E00"/>
                </a:solidFill>
                <a:latin typeface="Raleway ExtraBold" panose="020B0003030101060003" pitchFamily="34" charset="0"/>
              </a:rPr>
              <a:t> </a:t>
            </a:r>
            <a:r>
              <a:rPr lang="fr-CA" sz="4500" b="1" dirty="0" err="1">
                <a:solidFill>
                  <a:srgbClr val="E68E00"/>
                </a:solidFill>
                <a:latin typeface="Raleway ExtraBold" panose="020B0003030101060003" pitchFamily="34" charset="0"/>
              </a:rPr>
              <a:t>childhood</a:t>
            </a:r>
            <a:r>
              <a:rPr lang="fr-CA" sz="4500" b="1" dirty="0">
                <a:solidFill>
                  <a:srgbClr val="E68E00"/>
                </a:solidFill>
                <a:latin typeface="Raleway ExtraBold" panose="020B0003030101060003" pitchFamily="34" charset="0"/>
              </a:rPr>
              <a:t> </a:t>
            </a:r>
            <a:r>
              <a:rPr lang="fr-CA" sz="4500" b="1" dirty="0" err="1">
                <a:solidFill>
                  <a:srgbClr val="E68E00"/>
                </a:solidFill>
                <a:latin typeface="Raleway ExtraBold" panose="020B0003030101060003" pitchFamily="34" charset="0"/>
              </a:rPr>
              <a:t>development</a:t>
            </a:r>
            <a:endParaRPr lang="fr-CA" sz="4500" b="1" dirty="0">
              <a:solidFill>
                <a:srgbClr val="E68E00"/>
              </a:solidFill>
              <a:latin typeface="Raleway ExtraBold" panose="020B0003030101060003" pitchFamily="34" charset="0"/>
            </a:endParaRPr>
          </a:p>
        </p:txBody>
      </p:sp>
      <p:sp>
        <p:nvSpPr>
          <p:cNvPr id="5" name="ZoneTexte 4">
            <a:extLst>
              <a:ext uri="{FF2B5EF4-FFF2-40B4-BE49-F238E27FC236}">
                <a16:creationId xmlns:a16="http://schemas.microsoft.com/office/drawing/2014/main" id="{ECEE675C-A204-45D8-6EC1-6D3515429C7A}"/>
              </a:ext>
            </a:extLst>
          </p:cNvPr>
          <p:cNvSpPr txBox="1"/>
          <p:nvPr/>
        </p:nvSpPr>
        <p:spPr>
          <a:xfrm>
            <a:off x="5712178" y="3860603"/>
            <a:ext cx="5994398" cy="338554"/>
          </a:xfrm>
          <a:prstGeom prst="rect">
            <a:avLst/>
          </a:prstGeom>
          <a:noFill/>
        </p:spPr>
        <p:txBody>
          <a:bodyPr wrap="square" rtlCol="0">
            <a:spAutoFit/>
          </a:bodyPr>
          <a:lstStyle/>
          <a:p>
            <a:pPr algn="ctr"/>
            <a:r>
              <a:rPr lang="fr-CA" sz="1600" dirty="0">
                <a:solidFill>
                  <a:srgbClr val="F39800"/>
                </a:solidFill>
                <a:latin typeface="Arial Nova" panose="020B0504020202020204" pitchFamily="34" charset="0"/>
                <a:cs typeface="Arial" panose="020B0604020202020204" pitchFamily="34" charset="0"/>
              </a:rPr>
              <a:t>Survey </a:t>
            </a:r>
            <a:r>
              <a:rPr lang="fr-CA" sz="1600" dirty="0" err="1">
                <a:solidFill>
                  <a:srgbClr val="F39800"/>
                </a:solidFill>
                <a:latin typeface="Arial Nova" panose="020B0504020202020204" pitchFamily="34" charset="0"/>
                <a:cs typeface="Arial" panose="020B0604020202020204" pitchFamily="34" charset="0"/>
              </a:rPr>
              <a:t>conducted</a:t>
            </a:r>
            <a:r>
              <a:rPr lang="fr-CA" sz="1600" dirty="0">
                <a:solidFill>
                  <a:srgbClr val="F39800"/>
                </a:solidFill>
                <a:latin typeface="Arial Nova" panose="020B0504020202020204" pitchFamily="34" charset="0"/>
                <a:cs typeface="Arial" panose="020B0604020202020204" pitchFamily="34" charset="0"/>
              </a:rPr>
              <a:t> by Léger – </a:t>
            </a:r>
            <a:r>
              <a:rPr lang="fr-CA" sz="1600" dirty="0" err="1">
                <a:solidFill>
                  <a:srgbClr val="F39800"/>
                </a:solidFill>
                <a:latin typeface="Arial Nova" panose="020B0504020202020204" pitchFamily="34" charset="0"/>
                <a:cs typeface="Arial" panose="020B0604020202020204" pitchFamily="34" charset="0"/>
              </a:rPr>
              <a:t>Early</a:t>
            </a:r>
            <a:r>
              <a:rPr lang="fr-CA" sz="1600" dirty="0">
                <a:solidFill>
                  <a:srgbClr val="F39800"/>
                </a:solidFill>
                <a:latin typeface="Arial Nova" panose="020B0504020202020204" pitchFamily="34" charset="0"/>
                <a:cs typeface="Arial" panose="020B0604020202020204" pitchFamily="34" charset="0"/>
              </a:rPr>
              <a:t> </a:t>
            </a:r>
            <a:r>
              <a:rPr lang="fr-CA" sz="1600" dirty="0" err="1">
                <a:solidFill>
                  <a:srgbClr val="F39800"/>
                </a:solidFill>
                <a:latin typeface="Arial Nova" panose="020B0504020202020204" pitchFamily="34" charset="0"/>
                <a:cs typeface="Arial" panose="020B0604020202020204" pitchFamily="34" charset="0"/>
              </a:rPr>
              <a:t>Childhood</a:t>
            </a:r>
            <a:r>
              <a:rPr lang="fr-CA" sz="1600" dirty="0">
                <a:solidFill>
                  <a:srgbClr val="F39800"/>
                </a:solidFill>
                <a:latin typeface="Arial Nova" panose="020B0504020202020204" pitchFamily="34" charset="0"/>
                <a:cs typeface="Arial" panose="020B0604020202020204" pitchFamily="34" charset="0"/>
              </a:rPr>
              <a:t> </a:t>
            </a:r>
            <a:r>
              <a:rPr lang="fr-CA" sz="1600" dirty="0" err="1">
                <a:solidFill>
                  <a:srgbClr val="F39800"/>
                </a:solidFill>
                <a:latin typeface="Arial Nova" panose="020B0504020202020204" pitchFamily="34" charset="0"/>
                <a:cs typeface="Arial" panose="020B0604020202020204" pitchFamily="34" charset="0"/>
              </a:rPr>
              <a:t>Observatory</a:t>
            </a:r>
            <a:endParaRPr lang="fr-CA" sz="1600" dirty="0">
              <a:solidFill>
                <a:srgbClr val="F39800"/>
              </a:solidFill>
              <a:latin typeface="Arial Nova" panose="020B05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E59AF1C3-2F60-83AA-67B8-1BDA14C2BE74}"/>
              </a:ext>
            </a:extLst>
          </p:cNvPr>
          <p:cNvSpPr txBox="1"/>
          <p:nvPr/>
        </p:nvSpPr>
        <p:spPr>
          <a:xfrm>
            <a:off x="5712178" y="4227762"/>
            <a:ext cx="5994398" cy="461665"/>
          </a:xfrm>
          <a:prstGeom prst="rect">
            <a:avLst/>
          </a:prstGeom>
          <a:noFill/>
        </p:spPr>
        <p:txBody>
          <a:bodyPr wrap="square" rtlCol="0">
            <a:spAutoFit/>
          </a:bodyPr>
          <a:lstStyle/>
          <a:p>
            <a:pPr algn="ctr"/>
            <a:r>
              <a:rPr lang="fr-CA" sz="1200" dirty="0">
                <a:solidFill>
                  <a:schemeClr val="bg2">
                    <a:lumMod val="25000"/>
                  </a:schemeClr>
                </a:solidFill>
                <a:latin typeface="Arial Nova" panose="020B0504020202020204" pitchFamily="34" charset="0"/>
              </a:rPr>
              <a:t>Web </a:t>
            </a:r>
            <a:r>
              <a:rPr lang="fr-CA" sz="1200" dirty="0" err="1">
                <a:solidFill>
                  <a:schemeClr val="bg2">
                    <a:lumMod val="25000"/>
                  </a:schemeClr>
                </a:solidFill>
                <a:latin typeface="Arial Nova" panose="020B0504020202020204" pitchFamily="34" charset="0"/>
              </a:rPr>
              <a:t>survey</a:t>
            </a:r>
            <a:r>
              <a:rPr lang="fr-CA" sz="1200" dirty="0">
                <a:solidFill>
                  <a:schemeClr val="bg2">
                    <a:lumMod val="25000"/>
                  </a:schemeClr>
                </a:solidFill>
                <a:latin typeface="Arial Nova" panose="020B0504020202020204" pitchFamily="34" charset="0"/>
              </a:rPr>
              <a:t> </a:t>
            </a:r>
            <a:r>
              <a:rPr lang="fr-CA" sz="1200" dirty="0">
                <a:solidFill>
                  <a:srgbClr val="E68E00"/>
                </a:solidFill>
                <a:latin typeface="Arial Nova" panose="020B0504020202020204" pitchFamily="34" charset="0"/>
                <a:sym typeface="Wingdings" panose="05000000000000000000" pitchFamily="2" charset="2"/>
              </a:rPr>
              <a:t></a:t>
            </a:r>
            <a:r>
              <a:rPr lang="fr-CA" sz="1200" dirty="0">
                <a:latin typeface="Arial Nova" panose="020B0504020202020204" pitchFamily="34" charset="0"/>
              </a:rPr>
              <a:t> </a:t>
            </a:r>
            <a:r>
              <a:rPr lang="en-CA" sz="1200" dirty="0">
                <a:solidFill>
                  <a:schemeClr val="bg2">
                    <a:lumMod val="25000"/>
                  </a:schemeClr>
                </a:solidFill>
                <a:effectLst/>
                <a:latin typeface="Helvetica" pitchFamily="2" charset="0"/>
              </a:rPr>
              <a:t>2,541</a:t>
            </a:r>
            <a:r>
              <a:rPr lang="fr-CA" sz="1200" dirty="0">
                <a:solidFill>
                  <a:schemeClr val="bg2">
                    <a:lumMod val="25000"/>
                  </a:schemeClr>
                </a:solidFill>
                <a:latin typeface="Arial Nova" panose="020B0504020202020204" pitchFamily="34" charset="0"/>
              </a:rPr>
              <a:t> </a:t>
            </a:r>
            <a:r>
              <a:rPr lang="fr-CA" sz="1200" dirty="0" err="1">
                <a:solidFill>
                  <a:schemeClr val="bg2">
                    <a:lumMod val="25000"/>
                  </a:schemeClr>
                </a:solidFill>
                <a:latin typeface="Arial Nova" panose="020B0504020202020204" pitchFamily="34" charset="0"/>
              </a:rPr>
              <a:t>adults</a:t>
            </a:r>
            <a:r>
              <a:rPr lang="fr-CA" sz="1200" dirty="0">
                <a:solidFill>
                  <a:schemeClr val="bg2">
                    <a:lumMod val="25000"/>
                  </a:schemeClr>
                </a:solidFill>
                <a:latin typeface="Arial Nova" panose="020B0504020202020204" pitchFamily="34" charset="0"/>
              </a:rPr>
              <a:t> </a:t>
            </a:r>
            <a:r>
              <a:rPr lang="fr-CA" sz="1200" dirty="0" err="1">
                <a:solidFill>
                  <a:schemeClr val="bg2">
                    <a:lumMod val="25000"/>
                  </a:schemeClr>
                </a:solidFill>
                <a:latin typeface="Arial Nova" panose="020B0504020202020204" pitchFamily="34" charset="0"/>
              </a:rPr>
              <a:t>across</a:t>
            </a:r>
            <a:r>
              <a:rPr lang="fr-CA" sz="1200" dirty="0">
                <a:solidFill>
                  <a:schemeClr val="bg2">
                    <a:lumMod val="25000"/>
                  </a:schemeClr>
                </a:solidFill>
                <a:latin typeface="Arial Nova" panose="020B0504020202020204" pitchFamily="34" charset="0"/>
              </a:rPr>
              <a:t> Québec</a:t>
            </a:r>
          </a:p>
          <a:p>
            <a:pPr algn="ctr"/>
            <a:r>
              <a:rPr lang="fr-CA" sz="1200" dirty="0">
                <a:solidFill>
                  <a:schemeClr val="bg2">
                    <a:lumMod val="25000"/>
                  </a:schemeClr>
                </a:solidFill>
                <a:latin typeface="Arial Nova" panose="020B0504020202020204" pitchFamily="34" charset="0"/>
              </a:rPr>
              <a:t>August 4-19, 2022</a:t>
            </a:r>
          </a:p>
        </p:txBody>
      </p:sp>
      <p:sp>
        <p:nvSpPr>
          <p:cNvPr id="13" name="TextBox 12">
            <a:extLst>
              <a:ext uri="{FF2B5EF4-FFF2-40B4-BE49-F238E27FC236}">
                <a16:creationId xmlns:a16="http://schemas.microsoft.com/office/drawing/2014/main" id="{84564939-992B-0383-5B93-E32B24DBA2B6}"/>
              </a:ext>
            </a:extLst>
          </p:cNvPr>
          <p:cNvSpPr txBox="1"/>
          <p:nvPr/>
        </p:nvSpPr>
        <p:spPr>
          <a:xfrm>
            <a:off x="5712178" y="2742251"/>
            <a:ext cx="5994398" cy="646331"/>
          </a:xfrm>
          <a:prstGeom prst="rect">
            <a:avLst/>
          </a:prstGeom>
          <a:noFill/>
        </p:spPr>
        <p:txBody>
          <a:bodyPr wrap="square">
            <a:spAutoFit/>
          </a:bodyPr>
          <a:lstStyle/>
          <a:p>
            <a:pPr algn="ctr"/>
            <a:r>
              <a:rPr lang="fr-CA" b="1" dirty="0" err="1">
                <a:solidFill>
                  <a:schemeClr val="bg2">
                    <a:lumMod val="25000"/>
                  </a:schemeClr>
                </a:solidFill>
                <a:latin typeface="Raleway ExtraBold" panose="020B0003030101060003" pitchFamily="34" charset="0"/>
              </a:rPr>
              <a:t>What</a:t>
            </a:r>
            <a:r>
              <a:rPr lang="fr-CA" b="1" dirty="0">
                <a:solidFill>
                  <a:schemeClr val="bg2">
                    <a:lumMod val="25000"/>
                  </a:schemeClr>
                </a:solidFill>
                <a:latin typeface="Raleway ExtraBold" panose="020B0003030101060003" pitchFamily="34" charset="0"/>
              </a:rPr>
              <a:t> do </a:t>
            </a:r>
            <a:r>
              <a:rPr lang="fr-CA" b="1" dirty="0" err="1">
                <a:solidFill>
                  <a:schemeClr val="bg2">
                    <a:lumMod val="25000"/>
                  </a:schemeClr>
                </a:solidFill>
                <a:latin typeface="Raleway ExtraBold" panose="020B0003030101060003" pitchFamily="34" charset="0"/>
              </a:rPr>
              <a:t>Quebecers</a:t>
            </a:r>
            <a:r>
              <a:rPr lang="fr-CA" b="1" dirty="0">
                <a:solidFill>
                  <a:schemeClr val="bg2">
                    <a:lumMod val="25000"/>
                  </a:schemeClr>
                </a:solidFill>
                <a:latin typeface="Raleway ExtraBold" panose="020B0003030101060003" pitchFamily="34" charset="0"/>
              </a:rPr>
              <a:t> </a:t>
            </a:r>
            <a:r>
              <a:rPr lang="fr-CA" b="1" dirty="0" err="1">
                <a:solidFill>
                  <a:schemeClr val="bg2">
                    <a:lumMod val="25000"/>
                  </a:schemeClr>
                </a:solidFill>
                <a:latin typeface="Raleway ExtraBold" panose="020B0003030101060003" pitchFamily="34" charset="0"/>
              </a:rPr>
              <a:t>expect</a:t>
            </a:r>
            <a:r>
              <a:rPr lang="fr-CA" b="1" dirty="0">
                <a:solidFill>
                  <a:schemeClr val="bg2">
                    <a:lumMod val="25000"/>
                  </a:schemeClr>
                </a:solidFill>
                <a:latin typeface="Raleway ExtraBold" panose="020B0003030101060003" pitchFamily="34" charset="0"/>
              </a:rPr>
              <a:t> </a:t>
            </a:r>
            <a:r>
              <a:rPr lang="fr-CA" b="1" dirty="0" err="1">
                <a:solidFill>
                  <a:schemeClr val="bg2">
                    <a:lumMod val="25000"/>
                  </a:schemeClr>
                </a:solidFill>
                <a:latin typeface="Raleway ExtraBold" panose="020B0003030101060003" pitchFamily="34" charset="0"/>
              </a:rPr>
              <a:t>from</a:t>
            </a:r>
            <a:r>
              <a:rPr lang="fr-CA" b="1" dirty="0">
                <a:solidFill>
                  <a:schemeClr val="bg2">
                    <a:lumMod val="25000"/>
                  </a:schemeClr>
                </a:solidFill>
                <a:latin typeface="Raleway ExtraBold" panose="020B0003030101060003" pitchFamily="34" charset="0"/>
              </a:rPr>
              <a:t>                               </a:t>
            </a:r>
            <a:r>
              <a:rPr lang="fr-CA" b="1" dirty="0" err="1">
                <a:solidFill>
                  <a:schemeClr val="bg2">
                    <a:lumMod val="25000"/>
                  </a:schemeClr>
                </a:solidFill>
                <a:latin typeface="Raleway ExtraBold" panose="020B0003030101060003" pitchFamily="34" charset="0"/>
              </a:rPr>
              <a:t>their</a:t>
            </a:r>
            <a:r>
              <a:rPr lang="fr-CA" b="1" dirty="0">
                <a:solidFill>
                  <a:schemeClr val="bg2">
                    <a:lumMod val="25000"/>
                  </a:schemeClr>
                </a:solidFill>
                <a:latin typeface="Raleway ExtraBold" panose="020B0003030101060003" pitchFamily="34" charset="0"/>
              </a:rPr>
              <a:t> </a:t>
            </a:r>
            <a:r>
              <a:rPr lang="fr-CA" b="1" dirty="0" err="1">
                <a:solidFill>
                  <a:schemeClr val="bg2">
                    <a:lumMod val="25000"/>
                  </a:schemeClr>
                </a:solidFill>
                <a:latin typeface="Raleway ExtraBold" panose="020B0003030101060003" pitchFamily="34" charset="0"/>
              </a:rPr>
              <a:t>government</a:t>
            </a:r>
            <a:r>
              <a:rPr lang="fr-CA" b="1" dirty="0">
                <a:solidFill>
                  <a:schemeClr val="bg2">
                    <a:lumMod val="25000"/>
                  </a:schemeClr>
                </a:solidFill>
                <a:latin typeface="Raleway ExtraBold" panose="020B0003030101060003" pitchFamily="34" charset="0"/>
              </a:rPr>
              <a:t>?</a:t>
            </a:r>
          </a:p>
        </p:txBody>
      </p:sp>
      <p:grpSp>
        <p:nvGrpSpPr>
          <p:cNvPr id="11" name="Group 10">
            <a:extLst>
              <a:ext uri="{FF2B5EF4-FFF2-40B4-BE49-F238E27FC236}">
                <a16:creationId xmlns:a16="http://schemas.microsoft.com/office/drawing/2014/main" id="{85C78051-5168-BC95-C472-8E326BA42B8D}"/>
              </a:ext>
            </a:extLst>
          </p:cNvPr>
          <p:cNvGrpSpPr/>
          <p:nvPr/>
        </p:nvGrpSpPr>
        <p:grpSpPr>
          <a:xfrm>
            <a:off x="6519058" y="5008201"/>
            <a:ext cx="4369193" cy="573305"/>
            <a:chOff x="6823860" y="5191617"/>
            <a:chExt cx="4369193" cy="573305"/>
          </a:xfrm>
        </p:grpSpPr>
        <p:pic>
          <p:nvPicPr>
            <p:cNvPr id="15" name="Picture 14">
              <a:extLst>
                <a:ext uri="{FF2B5EF4-FFF2-40B4-BE49-F238E27FC236}">
                  <a16:creationId xmlns:a16="http://schemas.microsoft.com/office/drawing/2014/main" id="{5BF921A6-A2A1-8EC0-D2DE-88ED7E9A02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53105" y="5303117"/>
              <a:ext cx="1839948" cy="459987"/>
            </a:xfrm>
            <a:prstGeom prst="rect">
              <a:avLst/>
            </a:prstGeom>
          </p:spPr>
        </p:pic>
        <p:pic>
          <p:nvPicPr>
            <p:cNvPr id="3" name="Picture 2">
              <a:extLst>
                <a:ext uri="{FF2B5EF4-FFF2-40B4-BE49-F238E27FC236}">
                  <a16:creationId xmlns:a16="http://schemas.microsoft.com/office/drawing/2014/main" id="{64F1D77C-FB57-3780-2764-781FE878467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23860" y="5191617"/>
              <a:ext cx="1475729" cy="573305"/>
            </a:xfrm>
            <a:prstGeom prst="rect">
              <a:avLst/>
            </a:prstGeom>
          </p:spPr>
        </p:pic>
      </p:grpSp>
    </p:spTree>
    <p:extLst>
      <p:ext uri="{BB962C8B-B14F-4D97-AF65-F5344CB8AC3E}">
        <p14:creationId xmlns:p14="http://schemas.microsoft.com/office/powerpoint/2010/main" val="1082927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FA314">
            <a:alpha val="50179"/>
          </a:srgbClr>
        </a:solidFill>
        <a:effectLst/>
      </p:bgPr>
    </p:bg>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EBD5A160-1B2E-242B-175E-7726DA96E01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4" name="Picture 3" descr="A picture containing text, sign, plate, tableware&#10;&#10;Description automatically generated">
            <a:extLst>
              <a:ext uri="{FF2B5EF4-FFF2-40B4-BE49-F238E27FC236}">
                <a16:creationId xmlns:a16="http://schemas.microsoft.com/office/drawing/2014/main" id="{04088E1B-5812-ED60-4DA5-D88404DB4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5" name="Espace réservé du numéro de diapositive 3">
            <a:extLst>
              <a:ext uri="{FF2B5EF4-FFF2-40B4-BE49-F238E27FC236}">
                <a16:creationId xmlns:a16="http://schemas.microsoft.com/office/drawing/2014/main" id="{7C194EAA-4D8D-1386-16C3-FE496E9AAEEB}"/>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10</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
        <p:nvSpPr>
          <p:cNvPr id="27" name="ZoneTexte 11">
            <a:extLst>
              <a:ext uri="{FF2B5EF4-FFF2-40B4-BE49-F238E27FC236}">
                <a16:creationId xmlns:a16="http://schemas.microsoft.com/office/drawing/2014/main" id="{9CCC193B-8D8D-F0AB-B59D-26404A72E52C}"/>
              </a:ext>
            </a:extLst>
          </p:cNvPr>
          <p:cNvSpPr txBox="1"/>
          <p:nvPr/>
        </p:nvSpPr>
        <p:spPr>
          <a:xfrm>
            <a:off x="813995" y="1999025"/>
            <a:ext cx="9161836" cy="2613536"/>
          </a:xfrm>
          <a:prstGeom prst="rect">
            <a:avLst/>
          </a:prstGeom>
          <a:noFill/>
        </p:spPr>
        <p:txBody>
          <a:bodyPr wrap="square">
            <a:spAutoFit/>
          </a:bodyPr>
          <a:lstStyle/>
          <a:p>
            <a:pPr>
              <a:lnSpc>
                <a:spcPts val="2460"/>
              </a:lnSpc>
            </a:pPr>
            <a:r>
              <a:rPr lang="en-CA" dirty="0">
                <a:solidFill>
                  <a:schemeClr val="bg2">
                    <a:lumMod val="25000"/>
                  </a:schemeClr>
                </a:solidFill>
                <a:latin typeface="Arial Nova" panose="020B0504020202020204" pitchFamily="34" charset="0"/>
              </a:rPr>
              <a:t>It is also possible to give priority to housing that has been developed based on </a:t>
            </a:r>
            <a:r>
              <a:rPr lang="en-CA" b="1" dirty="0">
                <a:solidFill>
                  <a:srgbClr val="7FA314"/>
                </a:solidFill>
                <a:latin typeface="Arial Nova" panose="020B0504020202020204" pitchFamily="34" charset="0"/>
              </a:rPr>
              <a:t>families’ needs</a:t>
            </a:r>
            <a:r>
              <a:rPr lang="en-CA" dirty="0">
                <a:solidFill>
                  <a:schemeClr val="bg2">
                    <a:lumMod val="25000"/>
                  </a:schemeClr>
                </a:solidFill>
                <a:latin typeface="Arial Nova" panose="020B0504020202020204" pitchFamily="34" charset="0"/>
              </a:rPr>
              <a:t> as a </a:t>
            </a:r>
            <a:r>
              <a:rPr lang="en-CA" b="1" dirty="0">
                <a:solidFill>
                  <a:srgbClr val="7FA314"/>
                </a:solidFill>
                <a:latin typeface="Arial Nova" panose="020B0504020202020204" pitchFamily="34" charset="0"/>
              </a:rPr>
              <a:t>living environment</a:t>
            </a:r>
            <a:r>
              <a:rPr lang="en-CA" dirty="0">
                <a:solidFill>
                  <a:schemeClr val="bg2">
                    <a:lumMod val="25000"/>
                  </a:schemeClr>
                </a:solidFill>
                <a:latin typeface="Arial Nova" panose="020B0504020202020204" pitchFamily="34" charset="0"/>
              </a:rPr>
              <a:t>, close to services and </a:t>
            </a:r>
            <a:r>
              <a:rPr lang="en-CA" b="1" dirty="0">
                <a:solidFill>
                  <a:srgbClr val="7FA314"/>
                </a:solidFill>
                <a:latin typeface="Arial Nova" panose="020B0504020202020204" pitchFamily="34" charset="0"/>
              </a:rPr>
              <a:t>green spaces</a:t>
            </a:r>
            <a:r>
              <a:rPr lang="en-CA" dirty="0">
                <a:solidFill>
                  <a:schemeClr val="bg2">
                    <a:lumMod val="25000"/>
                  </a:schemeClr>
                </a:solidFill>
                <a:latin typeface="Arial Nova" panose="020B0504020202020204" pitchFamily="34" charset="0"/>
              </a:rPr>
              <a:t>. </a:t>
            </a:r>
          </a:p>
          <a:p>
            <a:pPr>
              <a:lnSpc>
                <a:spcPts val="2460"/>
              </a:lnSpc>
            </a:pPr>
            <a:endParaRPr lang="en-CA" dirty="0">
              <a:solidFill>
                <a:schemeClr val="bg2">
                  <a:lumMod val="25000"/>
                </a:schemeClr>
              </a:solidFill>
              <a:latin typeface="Arial Nova" panose="020B0504020202020204" pitchFamily="34" charset="0"/>
            </a:endParaRPr>
          </a:p>
          <a:p>
            <a:pPr>
              <a:lnSpc>
                <a:spcPts val="2460"/>
              </a:lnSpc>
            </a:pPr>
            <a:r>
              <a:rPr lang="en-CA" dirty="0">
                <a:solidFill>
                  <a:schemeClr val="bg2">
                    <a:lumMod val="25000"/>
                  </a:schemeClr>
                </a:solidFill>
                <a:latin typeface="Arial Nova" panose="020B0504020202020204" pitchFamily="34" charset="0"/>
              </a:rPr>
              <a:t>For example, Le Concerto, a three-storey building with 13 affordable units designed for families, couples or people living alone, was inaugurated in Lac-</a:t>
            </a:r>
            <a:r>
              <a:rPr lang="en-CA" dirty="0" err="1">
                <a:solidFill>
                  <a:schemeClr val="bg2">
                    <a:lumMod val="25000"/>
                  </a:schemeClr>
                </a:solidFill>
                <a:latin typeface="Arial Nova" panose="020B0504020202020204" pitchFamily="34" charset="0"/>
              </a:rPr>
              <a:t>Mégantic</a:t>
            </a:r>
            <a:r>
              <a:rPr lang="en-CA" dirty="0">
                <a:solidFill>
                  <a:schemeClr val="bg2">
                    <a:lumMod val="25000"/>
                  </a:schemeClr>
                </a:solidFill>
                <a:latin typeface="Arial Nova" panose="020B0504020202020204" pitchFamily="34" charset="0"/>
              </a:rPr>
              <a:t> in June 2019. Le Concerto also houses a daycare with both regular and atypical (evening) hours, a drop-in daycare, and a playground for 0–12-year-olds.</a:t>
            </a:r>
            <a:endParaRPr lang="fr-CA" dirty="0">
              <a:solidFill>
                <a:schemeClr val="bg2">
                  <a:lumMod val="25000"/>
                </a:schemeClr>
              </a:solidFill>
              <a:latin typeface="Arial Nova" panose="020B0504020202020204" pitchFamily="34" charset="0"/>
            </a:endParaRPr>
          </a:p>
          <a:p>
            <a:endParaRPr lang="fr-CA" dirty="0"/>
          </a:p>
        </p:txBody>
      </p:sp>
      <p:cxnSp>
        <p:nvCxnSpPr>
          <p:cNvPr id="22" name="Straight Connector 21">
            <a:extLst>
              <a:ext uri="{FF2B5EF4-FFF2-40B4-BE49-F238E27FC236}">
                <a16:creationId xmlns:a16="http://schemas.microsoft.com/office/drawing/2014/main" id="{C6FFBD78-35FD-26C8-2950-280BCA94240C}"/>
              </a:ext>
            </a:extLst>
          </p:cNvPr>
          <p:cNvCxnSpPr>
            <a:cxnSpLocks/>
          </p:cNvCxnSpPr>
          <p:nvPr/>
        </p:nvCxnSpPr>
        <p:spPr>
          <a:xfrm>
            <a:off x="942109" y="1527706"/>
            <a:ext cx="10307782" cy="0"/>
          </a:xfrm>
          <a:prstGeom prst="line">
            <a:avLst/>
          </a:prstGeom>
          <a:ln w="57150" cap="rnd">
            <a:solidFill>
              <a:srgbClr val="CEE06B">
                <a:alpha val="20000"/>
              </a:srgbClr>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1AA9B55C-0C69-17D1-35BA-BE0D44C6AD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09369" y="39134"/>
            <a:ext cx="1505412" cy="1505412"/>
          </a:xfrm>
          <a:prstGeom prst="rect">
            <a:avLst/>
          </a:prstGeom>
        </p:spPr>
      </p:pic>
      <p:sp>
        <p:nvSpPr>
          <p:cNvPr id="2" name="ZoneTexte 5">
            <a:extLst>
              <a:ext uri="{FF2B5EF4-FFF2-40B4-BE49-F238E27FC236}">
                <a16:creationId xmlns:a16="http://schemas.microsoft.com/office/drawing/2014/main" id="{941E9407-9054-0D85-F1C2-47FE1CC3705D}"/>
              </a:ext>
            </a:extLst>
          </p:cNvPr>
          <p:cNvSpPr txBox="1"/>
          <p:nvPr/>
        </p:nvSpPr>
        <p:spPr>
          <a:xfrm>
            <a:off x="822039" y="615367"/>
            <a:ext cx="8659446" cy="461665"/>
          </a:xfrm>
          <a:prstGeom prst="rect">
            <a:avLst/>
          </a:prstGeom>
          <a:noFill/>
        </p:spPr>
        <p:txBody>
          <a:bodyPr wrap="square">
            <a:spAutoFit/>
          </a:bodyPr>
          <a:lstStyle/>
          <a:p>
            <a:pPr algn="just" fontAlgn="base">
              <a:buClr>
                <a:srgbClr val="C00000"/>
              </a:buClr>
            </a:pPr>
            <a:r>
              <a:rPr lang="fr-CA" sz="2400" b="1" dirty="0">
                <a:solidFill>
                  <a:srgbClr val="7FA314"/>
                </a:solidFill>
                <a:latin typeface="Raleway ExtraBold" panose="020B0003030101060003" pitchFamily="34" charset="0"/>
              </a:rPr>
              <a:t>Investment </a:t>
            </a:r>
            <a:r>
              <a:rPr lang="fr-CA" sz="2400" b="1" dirty="0" err="1">
                <a:solidFill>
                  <a:srgbClr val="7FA314"/>
                </a:solidFill>
                <a:latin typeface="Raleway ExtraBold" panose="020B0003030101060003" pitchFamily="34" charset="0"/>
              </a:rPr>
              <a:t>priorities</a:t>
            </a:r>
            <a:endParaRPr lang="fr-CA" sz="2400" b="1" dirty="0">
              <a:solidFill>
                <a:srgbClr val="7FA314"/>
              </a:solidFill>
              <a:latin typeface="Raleway ExtraBold" panose="020B0003030101060003" pitchFamily="34" charset="0"/>
            </a:endParaRPr>
          </a:p>
        </p:txBody>
      </p:sp>
      <p:sp>
        <p:nvSpPr>
          <p:cNvPr id="3" name="ZoneTexte 4">
            <a:extLst>
              <a:ext uri="{FF2B5EF4-FFF2-40B4-BE49-F238E27FC236}">
                <a16:creationId xmlns:a16="http://schemas.microsoft.com/office/drawing/2014/main" id="{2FA16EE6-E7F2-1327-54DD-52204476B8D4}"/>
              </a:ext>
            </a:extLst>
          </p:cNvPr>
          <p:cNvSpPr txBox="1"/>
          <p:nvPr/>
        </p:nvSpPr>
        <p:spPr>
          <a:xfrm>
            <a:off x="840342" y="1019899"/>
            <a:ext cx="4701155" cy="276999"/>
          </a:xfrm>
          <a:prstGeom prst="rect">
            <a:avLst/>
          </a:prstGeom>
          <a:noFill/>
        </p:spPr>
        <p:txBody>
          <a:bodyPr wrap="square">
            <a:spAutoFit/>
          </a:bodyPr>
          <a:lstStyle/>
          <a:p>
            <a:r>
              <a:rPr lang="fr-CA" sz="1200" b="1" dirty="0">
                <a:solidFill>
                  <a:schemeClr val="bg2">
                    <a:lumMod val="25000"/>
                  </a:schemeClr>
                </a:solidFill>
                <a:latin typeface="Arial Nova" panose="020B0504020202020204" pitchFamily="34" charset="0"/>
              </a:rPr>
              <a:t>Access to </a:t>
            </a:r>
            <a:r>
              <a:rPr lang="fr-CA" sz="1200" b="1" dirty="0" err="1">
                <a:solidFill>
                  <a:schemeClr val="bg2">
                    <a:lumMod val="25000"/>
                  </a:schemeClr>
                </a:solidFill>
                <a:latin typeface="Arial Nova" panose="020B0504020202020204" pitchFamily="34" charset="0"/>
              </a:rPr>
              <a:t>affordable</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housing</a:t>
            </a:r>
            <a:r>
              <a:rPr lang="fr-CA" sz="1200" b="1" dirty="0">
                <a:solidFill>
                  <a:schemeClr val="bg2">
                    <a:lumMod val="25000"/>
                  </a:schemeClr>
                </a:solidFill>
                <a:latin typeface="Arial Nova" panose="020B0504020202020204" pitchFamily="34" charset="0"/>
              </a:rPr>
              <a:t> for </a:t>
            </a:r>
            <a:r>
              <a:rPr lang="fr-CA" sz="1200" b="1" dirty="0" err="1">
                <a:solidFill>
                  <a:schemeClr val="bg2">
                    <a:lumMod val="25000"/>
                  </a:schemeClr>
                </a:solidFill>
                <a:latin typeface="Arial Nova" panose="020B0504020202020204" pitchFamily="34" charset="0"/>
              </a:rPr>
              <a:t>families</a:t>
            </a:r>
            <a:endParaRPr lang="fr-CA" sz="1200" b="1" dirty="0">
              <a:solidFill>
                <a:schemeClr val="bg2">
                  <a:lumMod val="25000"/>
                </a:schemeClr>
              </a:solidFill>
              <a:latin typeface="Arial Nova" panose="020B0504020202020204" pitchFamily="34" charset="0"/>
            </a:endParaRPr>
          </a:p>
        </p:txBody>
      </p:sp>
    </p:spTree>
    <p:extLst>
      <p:ext uri="{BB962C8B-B14F-4D97-AF65-F5344CB8AC3E}">
        <p14:creationId xmlns:p14="http://schemas.microsoft.com/office/powerpoint/2010/main" val="3861426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E06B">
            <a:alpha val="29869"/>
          </a:srgbClr>
        </a:solidFill>
        <a:effectLst/>
      </p:bgPr>
    </p:bg>
    <p:spTree>
      <p:nvGrpSpPr>
        <p:cNvPr id="1" name=""/>
        <p:cNvGrpSpPr/>
        <p:nvPr/>
      </p:nvGrpSpPr>
      <p:grpSpPr>
        <a:xfrm>
          <a:off x="0" y="0"/>
          <a:ext cx="0" cy="0"/>
          <a:chOff x="0" y="0"/>
          <a:chExt cx="0" cy="0"/>
        </a:xfrm>
      </p:grpSpPr>
      <p:pic>
        <p:nvPicPr>
          <p:cNvPr id="2" name="Picture 19">
            <a:extLst>
              <a:ext uri="{FF2B5EF4-FFF2-40B4-BE49-F238E27FC236}">
                <a16:creationId xmlns:a16="http://schemas.microsoft.com/office/drawing/2014/main" id="{470AE619-47DB-6F56-564A-3588B8D8F31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75706" y="-181506"/>
            <a:ext cx="12743411" cy="6730582"/>
          </a:xfrm>
          <a:prstGeom prst="rect">
            <a:avLst/>
          </a:prstGeom>
        </p:spPr>
      </p:pic>
      <p:pic>
        <p:nvPicPr>
          <p:cNvPr id="6" name="Picture 5" descr="A picture containing text, sign, plate, tableware&#10;&#10;Description automatically generated">
            <a:extLst>
              <a:ext uri="{FF2B5EF4-FFF2-40B4-BE49-F238E27FC236}">
                <a16:creationId xmlns:a16="http://schemas.microsoft.com/office/drawing/2014/main" id="{40894B03-5F35-CC6D-FFCB-DEAA98E26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7" name="ZoneTexte 5">
            <a:extLst>
              <a:ext uri="{FF2B5EF4-FFF2-40B4-BE49-F238E27FC236}">
                <a16:creationId xmlns:a16="http://schemas.microsoft.com/office/drawing/2014/main" id="{34AE4F5D-B300-5AE2-AB06-056060B5215D}"/>
              </a:ext>
            </a:extLst>
          </p:cNvPr>
          <p:cNvSpPr txBox="1"/>
          <p:nvPr/>
        </p:nvSpPr>
        <p:spPr>
          <a:xfrm>
            <a:off x="822040" y="637929"/>
            <a:ext cx="8659446" cy="784830"/>
          </a:xfrm>
          <a:prstGeom prst="rect">
            <a:avLst/>
          </a:prstGeom>
          <a:noFill/>
        </p:spPr>
        <p:txBody>
          <a:bodyPr wrap="square">
            <a:spAutoFit/>
          </a:bodyPr>
          <a:lstStyle/>
          <a:p>
            <a:pPr algn="just" fontAlgn="base">
              <a:buClr>
                <a:srgbClr val="C00000"/>
              </a:buClr>
            </a:pPr>
            <a:r>
              <a:rPr lang="fr-CA" sz="4500" b="1" dirty="0">
                <a:solidFill>
                  <a:srgbClr val="7FA314"/>
                </a:solidFill>
                <a:latin typeface="Raleway ExtraBold" panose="020B0003030101060003" pitchFamily="34" charset="0"/>
              </a:rPr>
              <a:t>Investment </a:t>
            </a:r>
            <a:r>
              <a:rPr lang="fr-CA" sz="4500" b="1" dirty="0" err="1">
                <a:solidFill>
                  <a:srgbClr val="7FA314"/>
                </a:solidFill>
                <a:latin typeface="Raleway ExtraBold" panose="020B0003030101060003" pitchFamily="34" charset="0"/>
              </a:rPr>
              <a:t>priorities</a:t>
            </a:r>
            <a:endParaRPr lang="fr-CA" sz="4500" b="1" dirty="0">
              <a:solidFill>
                <a:srgbClr val="7FA314"/>
              </a:solidFill>
              <a:latin typeface="Raleway ExtraBold" panose="020B0003030101060003" pitchFamily="34" charset="0"/>
            </a:endParaRPr>
          </a:p>
        </p:txBody>
      </p:sp>
      <p:sp>
        <p:nvSpPr>
          <p:cNvPr id="9" name="ZoneTexte 4">
            <a:extLst>
              <a:ext uri="{FF2B5EF4-FFF2-40B4-BE49-F238E27FC236}">
                <a16:creationId xmlns:a16="http://schemas.microsoft.com/office/drawing/2014/main" id="{3802F30D-E78E-E21A-CD1D-2E093DDD3974}"/>
              </a:ext>
            </a:extLst>
          </p:cNvPr>
          <p:cNvSpPr txBox="1"/>
          <p:nvPr/>
        </p:nvSpPr>
        <p:spPr>
          <a:xfrm>
            <a:off x="1677557" y="1817989"/>
            <a:ext cx="9671996" cy="477054"/>
          </a:xfrm>
          <a:prstGeom prst="rect">
            <a:avLst/>
          </a:prstGeom>
          <a:noFill/>
        </p:spPr>
        <p:txBody>
          <a:bodyPr wrap="square">
            <a:spAutoFit/>
          </a:bodyPr>
          <a:lstStyle/>
          <a:p>
            <a:r>
              <a:rPr lang="fr-CA" sz="2500" b="1" dirty="0" err="1">
                <a:solidFill>
                  <a:schemeClr val="bg2">
                    <a:lumMod val="25000"/>
                  </a:schemeClr>
                </a:solidFill>
                <a:latin typeface="Arial Nova" panose="020B0504020202020204" pitchFamily="34" charset="0"/>
              </a:rPr>
              <a:t>Preventing</a:t>
            </a:r>
            <a:r>
              <a:rPr lang="fr-CA" sz="2500" b="1" dirty="0">
                <a:solidFill>
                  <a:schemeClr val="bg2">
                    <a:lumMod val="25000"/>
                  </a:schemeClr>
                </a:solidFill>
                <a:latin typeface="Arial Nova" panose="020B0504020202020204" pitchFamily="34" charset="0"/>
              </a:rPr>
              <a:t> </a:t>
            </a:r>
            <a:r>
              <a:rPr lang="fr-CA" sz="2500" b="1" dirty="0" err="1">
                <a:solidFill>
                  <a:schemeClr val="bg2">
                    <a:lumMod val="25000"/>
                  </a:schemeClr>
                </a:solidFill>
                <a:latin typeface="Arial Nova" panose="020B0504020202020204" pitchFamily="34" charset="0"/>
              </a:rPr>
              <a:t>child</a:t>
            </a:r>
            <a:r>
              <a:rPr lang="fr-CA" sz="2500" b="1" dirty="0">
                <a:solidFill>
                  <a:schemeClr val="bg2">
                    <a:lumMod val="25000"/>
                  </a:schemeClr>
                </a:solidFill>
                <a:latin typeface="Arial Nova" panose="020B0504020202020204" pitchFamily="34" charset="0"/>
              </a:rPr>
              <a:t> </a:t>
            </a:r>
            <a:r>
              <a:rPr lang="fr-CA" sz="2500" b="1" dirty="0" err="1">
                <a:solidFill>
                  <a:schemeClr val="bg2">
                    <a:lumMod val="25000"/>
                  </a:schemeClr>
                </a:solidFill>
                <a:latin typeface="Arial Nova" panose="020B0504020202020204" pitchFamily="34" charset="0"/>
              </a:rPr>
              <a:t>maltreatment</a:t>
            </a:r>
            <a:endParaRPr lang="fr-CA" sz="2500" b="1" dirty="0">
              <a:solidFill>
                <a:schemeClr val="bg2">
                  <a:lumMod val="25000"/>
                </a:schemeClr>
              </a:solidFill>
              <a:latin typeface="Arial Nova" panose="020B0504020202020204" pitchFamily="34" charset="0"/>
            </a:endParaRPr>
          </a:p>
        </p:txBody>
      </p:sp>
      <p:grpSp>
        <p:nvGrpSpPr>
          <p:cNvPr id="10" name="Group 9">
            <a:extLst>
              <a:ext uri="{FF2B5EF4-FFF2-40B4-BE49-F238E27FC236}">
                <a16:creationId xmlns:a16="http://schemas.microsoft.com/office/drawing/2014/main" id="{39CFF1AF-6E74-3EA8-E275-0495613BDE4E}"/>
              </a:ext>
            </a:extLst>
          </p:cNvPr>
          <p:cNvGrpSpPr/>
          <p:nvPr/>
        </p:nvGrpSpPr>
        <p:grpSpPr>
          <a:xfrm>
            <a:off x="4882716" y="2633370"/>
            <a:ext cx="6774845" cy="2277303"/>
            <a:chOff x="5264457" y="2671976"/>
            <a:chExt cx="6774845" cy="2277303"/>
          </a:xfrm>
        </p:grpSpPr>
        <p:sp>
          <p:nvSpPr>
            <p:cNvPr id="11" name="ZoneTexte 11">
              <a:extLst>
                <a:ext uri="{FF2B5EF4-FFF2-40B4-BE49-F238E27FC236}">
                  <a16:creationId xmlns:a16="http://schemas.microsoft.com/office/drawing/2014/main" id="{60E2CD20-2CD3-625A-FA97-C431283A67D0}"/>
                </a:ext>
              </a:extLst>
            </p:cNvPr>
            <p:cNvSpPr txBox="1"/>
            <p:nvPr/>
          </p:nvSpPr>
          <p:spPr>
            <a:xfrm>
              <a:off x="5264457" y="3923164"/>
              <a:ext cx="5528509" cy="1026115"/>
            </a:xfrm>
            <a:prstGeom prst="rect">
              <a:avLst/>
            </a:prstGeom>
            <a:noFill/>
          </p:spPr>
          <p:txBody>
            <a:bodyPr wrap="square">
              <a:spAutoFit/>
            </a:bodyPr>
            <a:lstStyle/>
            <a:p>
              <a:pPr>
                <a:lnSpc>
                  <a:spcPts val="2460"/>
                </a:lnSpc>
              </a:pPr>
              <a:r>
                <a:rPr lang="fr-CA" sz="1800" dirty="0" err="1">
                  <a:solidFill>
                    <a:schemeClr val="bg2">
                      <a:lumMod val="25000"/>
                    </a:schemeClr>
                  </a:solidFill>
                  <a:latin typeface="Arial Nova" panose="020B0504020202020204" pitchFamily="34" charset="0"/>
                </a:rPr>
                <a:t>Considers</a:t>
              </a:r>
              <a:r>
                <a:rPr lang="fr-CA" sz="1800" dirty="0">
                  <a:solidFill>
                    <a:schemeClr val="bg2">
                      <a:lumMod val="25000"/>
                    </a:schemeClr>
                  </a:solidFill>
                  <a:latin typeface="Arial Nova" panose="020B0504020202020204" pitchFamily="34" charset="0"/>
                </a:rPr>
                <a:t> </a:t>
              </a:r>
              <a:r>
                <a:rPr lang="en-CA" dirty="0">
                  <a:solidFill>
                    <a:schemeClr val="bg2">
                      <a:lumMod val="25000"/>
                    </a:schemeClr>
                  </a:solidFill>
                  <a:latin typeface="Arial Nova" panose="020B0504020202020204" pitchFamily="34" charset="0"/>
                </a:rPr>
                <a:t>that </a:t>
              </a:r>
              <a:r>
                <a:rPr lang="en-CA" b="1" dirty="0">
                  <a:solidFill>
                    <a:srgbClr val="7FA314"/>
                  </a:solidFill>
                  <a:latin typeface="Arial Nova" panose="020B0504020202020204" pitchFamily="34" charset="0"/>
                </a:rPr>
                <a:t>preventing child maltreatment </a:t>
              </a:r>
              <a:r>
                <a:rPr lang="en-CA" dirty="0">
                  <a:solidFill>
                    <a:schemeClr val="bg2">
                      <a:lumMod val="25000"/>
                    </a:schemeClr>
                  </a:solidFill>
                  <a:latin typeface="Arial Nova" panose="020B0504020202020204" pitchFamily="34" charset="0"/>
                </a:rPr>
                <a:t>should be one of the government’s top three priority investments in the area of early childhood</a:t>
              </a:r>
              <a:r>
                <a:rPr lang="fr-CA" dirty="0">
                  <a:solidFill>
                    <a:schemeClr val="bg2">
                      <a:lumMod val="25000"/>
                    </a:schemeClr>
                  </a:solidFill>
                  <a:latin typeface="Arial Nova" panose="020B0504020202020204" pitchFamily="34" charset="0"/>
                </a:rPr>
                <a:t> </a:t>
              </a:r>
              <a:r>
                <a:rPr lang="fr-CA" sz="1800" dirty="0">
                  <a:solidFill>
                    <a:schemeClr val="bg2">
                      <a:lumMod val="25000"/>
                    </a:schemeClr>
                  </a:solidFill>
                  <a:latin typeface="Arial Nova" panose="020B0504020202020204" pitchFamily="34" charset="0"/>
                </a:rPr>
                <a:t>(29%).</a:t>
              </a:r>
              <a:endParaRPr lang="fr-CA" dirty="0">
                <a:solidFill>
                  <a:schemeClr val="bg2">
                    <a:lumMod val="25000"/>
                  </a:schemeClr>
                </a:solidFill>
                <a:latin typeface="Arial Nova" panose="020B0504020202020204" pitchFamily="34" charset="0"/>
              </a:endParaRPr>
            </a:p>
          </p:txBody>
        </p:sp>
        <p:grpSp>
          <p:nvGrpSpPr>
            <p:cNvPr id="12" name="Group 11">
              <a:extLst>
                <a:ext uri="{FF2B5EF4-FFF2-40B4-BE49-F238E27FC236}">
                  <a16:creationId xmlns:a16="http://schemas.microsoft.com/office/drawing/2014/main" id="{512E2FA2-40D3-1FE3-6547-4E9D7533EAA7}"/>
                </a:ext>
              </a:extLst>
            </p:cNvPr>
            <p:cNvGrpSpPr/>
            <p:nvPr/>
          </p:nvGrpSpPr>
          <p:grpSpPr>
            <a:xfrm>
              <a:off x="5270245" y="2671976"/>
              <a:ext cx="6769057" cy="1251956"/>
              <a:chOff x="5066059" y="2352377"/>
              <a:chExt cx="6769057" cy="1251956"/>
            </a:xfrm>
          </p:grpSpPr>
          <p:sp>
            <p:nvSpPr>
              <p:cNvPr id="13" name="ZoneTexte 5">
                <a:extLst>
                  <a:ext uri="{FF2B5EF4-FFF2-40B4-BE49-F238E27FC236}">
                    <a16:creationId xmlns:a16="http://schemas.microsoft.com/office/drawing/2014/main" id="{637E3A1E-C423-78C9-962E-1D41111809BB}"/>
                  </a:ext>
                </a:extLst>
              </p:cNvPr>
              <p:cNvSpPr txBox="1"/>
              <p:nvPr/>
            </p:nvSpPr>
            <p:spPr>
              <a:xfrm>
                <a:off x="5066059" y="2352377"/>
                <a:ext cx="4415427" cy="701541"/>
              </a:xfrm>
              <a:prstGeom prst="rect">
                <a:avLst/>
              </a:prstGeom>
              <a:noFill/>
            </p:spPr>
            <p:txBody>
              <a:bodyPr wrap="square">
                <a:spAutoFit/>
              </a:bodyPr>
              <a:lstStyle/>
              <a:p>
                <a:pPr fontAlgn="base">
                  <a:buClr>
                    <a:srgbClr val="C00000"/>
                  </a:buClr>
                </a:pPr>
                <a:r>
                  <a:rPr lang="fr-CA" sz="4000" b="1" dirty="0">
                    <a:solidFill>
                      <a:srgbClr val="7FA314"/>
                    </a:solidFill>
                    <a:latin typeface="Raleway ExtraBold" panose="020B0003030101060003" pitchFamily="34" charset="0"/>
                  </a:rPr>
                  <a:t>Close to</a:t>
                </a:r>
              </a:p>
            </p:txBody>
          </p:sp>
          <p:sp>
            <p:nvSpPr>
              <p:cNvPr id="14" name="ZoneTexte 5">
                <a:extLst>
                  <a:ext uri="{FF2B5EF4-FFF2-40B4-BE49-F238E27FC236}">
                    <a16:creationId xmlns:a16="http://schemas.microsoft.com/office/drawing/2014/main" id="{2B3F1E87-A9AC-AB75-2CD4-54230BD2CE54}"/>
                  </a:ext>
                </a:extLst>
              </p:cNvPr>
              <p:cNvSpPr txBox="1"/>
              <p:nvPr/>
            </p:nvSpPr>
            <p:spPr>
              <a:xfrm>
                <a:off x="5074937" y="2902792"/>
                <a:ext cx="6760179" cy="701541"/>
              </a:xfrm>
              <a:prstGeom prst="rect">
                <a:avLst/>
              </a:prstGeom>
              <a:noFill/>
            </p:spPr>
            <p:txBody>
              <a:bodyPr wrap="square">
                <a:spAutoFit/>
              </a:bodyPr>
              <a:lstStyle/>
              <a:p>
                <a:pPr fontAlgn="base">
                  <a:buClr>
                    <a:srgbClr val="C00000"/>
                  </a:buClr>
                </a:pPr>
                <a:r>
                  <a:rPr lang="fr-CA" sz="4000" b="1" dirty="0">
                    <a:solidFill>
                      <a:srgbClr val="7FA314"/>
                    </a:solidFill>
                    <a:latin typeface="Raleway ExtraBold" panose="020B0003030101060003" pitchFamily="34" charset="0"/>
                  </a:rPr>
                  <a:t>1 out of 3 </a:t>
                </a:r>
                <a:r>
                  <a:rPr lang="fr-CA" sz="4000" b="1" dirty="0" err="1">
                    <a:solidFill>
                      <a:srgbClr val="7FA314"/>
                    </a:solidFill>
                    <a:latin typeface="Raleway ExtraBold" panose="020B0003030101060003" pitchFamily="34" charset="0"/>
                  </a:rPr>
                  <a:t>Quebecers</a:t>
                </a:r>
                <a:endParaRPr lang="fr-CA" sz="4000" b="1" dirty="0">
                  <a:solidFill>
                    <a:srgbClr val="7FA314"/>
                  </a:solidFill>
                  <a:latin typeface="Raleway ExtraBold" panose="020B0003030101060003" pitchFamily="34" charset="0"/>
                </a:endParaRPr>
              </a:p>
            </p:txBody>
          </p:sp>
        </p:grpSp>
      </p:grpSp>
      <p:grpSp>
        <p:nvGrpSpPr>
          <p:cNvPr id="16" name="Group 15">
            <a:extLst>
              <a:ext uri="{FF2B5EF4-FFF2-40B4-BE49-F238E27FC236}">
                <a16:creationId xmlns:a16="http://schemas.microsoft.com/office/drawing/2014/main" id="{F4FDB153-32AE-940D-9305-BD033832CC67}"/>
              </a:ext>
            </a:extLst>
          </p:cNvPr>
          <p:cNvGrpSpPr/>
          <p:nvPr/>
        </p:nvGrpSpPr>
        <p:grpSpPr>
          <a:xfrm>
            <a:off x="924892" y="1660731"/>
            <a:ext cx="1414971" cy="760137"/>
            <a:chOff x="762950" y="1503666"/>
            <a:chExt cx="1414971" cy="760137"/>
          </a:xfrm>
        </p:grpSpPr>
        <p:sp>
          <p:nvSpPr>
            <p:cNvPr id="17" name="Oval 16">
              <a:extLst>
                <a:ext uri="{FF2B5EF4-FFF2-40B4-BE49-F238E27FC236}">
                  <a16:creationId xmlns:a16="http://schemas.microsoft.com/office/drawing/2014/main" id="{AF930EF6-67AB-67F7-95A9-8FEB5484877E}"/>
                </a:ext>
              </a:extLst>
            </p:cNvPr>
            <p:cNvSpPr/>
            <p:nvPr/>
          </p:nvSpPr>
          <p:spPr>
            <a:xfrm>
              <a:off x="762950" y="1555917"/>
              <a:ext cx="707886" cy="707886"/>
            </a:xfrm>
            <a:prstGeom prst="ellipse">
              <a:avLst/>
            </a:prstGeom>
            <a:solidFill>
              <a:srgbClr val="CEE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CEE06B"/>
                </a:solidFill>
              </a:endParaRPr>
            </a:p>
          </p:txBody>
        </p:sp>
        <p:sp>
          <p:nvSpPr>
            <p:cNvPr id="18" name="ZoneTexte 5">
              <a:extLst>
                <a:ext uri="{FF2B5EF4-FFF2-40B4-BE49-F238E27FC236}">
                  <a16:creationId xmlns:a16="http://schemas.microsoft.com/office/drawing/2014/main" id="{2F8A4C64-6AC5-C6D7-6691-429A667983E2}"/>
                </a:ext>
              </a:extLst>
            </p:cNvPr>
            <p:cNvSpPr txBox="1"/>
            <p:nvPr/>
          </p:nvSpPr>
          <p:spPr>
            <a:xfrm>
              <a:off x="875260" y="1503666"/>
              <a:ext cx="1302661" cy="707886"/>
            </a:xfrm>
            <a:prstGeom prst="rect">
              <a:avLst/>
            </a:prstGeom>
            <a:noFill/>
          </p:spPr>
          <p:txBody>
            <a:bodyPr wrap="square">
              <a:spAutoFit/>
            </a:bodyPr>
            <a:lstStyle/>
            <a:p>
              <a:pPr algn="just" fontAlgn="base">
                <a:buClr>
                  <a:srgbClr val="C00000"/>
                </a:buClr>
              </a:pPr>
              <a:r>
                <a:rPr lang="fr-CA" sz="4000" b="1">
                  <a:solidFill>
                    <a:schemeClr val="bg1"/>
                  </a:solidFill>
                  <a:latin typeface="Raleway" panose="020B0003030101060003" pitchFamily="34" charset="0"/>
                </a:rPr>
                <a:t>2</a:t>
              </a:r>
            </a:p>
          </p:txBody>
        </p:sp>
      </p:grpSp>
      <p:pic>
        <p:nvPicPr>
          <p:cNvPr id="19" name="Picture 18">
            <a:extLst>
              <a:ext uri="{FF2B5EF4-FFF2-40B4-BE49-F238E27FC236}">
                <a16:creationId xmlns:a16="http://schemas.microsoft.com/office/drawing/2014/main" id="{0C215C0E-7649-A7CE-0A8E-250BC272F6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2673" y="2447214"/>
            <a:ext cx="4415428" cy="4415428"/>
          </a:xfrm>
          <a:prstGeom prst="rect">
            <a:avLst/>
          </a:prstGeom>
        </p:spPr>
      </p:pic>
      <p:sp>
        <p:nvSpPr>
          <p:cNvPr id="15" name="Espace réservé du numéro de diapositive 3">
            <a:extLst>
              <a:ext uri="{FF2B5EF4-FFF2-40B4-BE49-F238E27FC236}">
                <a16:creationId xmlns:a16="http://schemas.microsoft.com/office/drawing/2014/main" id="{502DAE93-D305-31AA-1437-704B564CD15B}"/>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11</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679339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E06B">
            <a:alpha val="30163"/>
          </a:srgbClr>
        </a:solidFill>
        <a:effectLst/>
      </p:bgPr>
    </p:bg>
    <p:spTree>
      <p:nvGrpSpPr>
        <p:cNvPr id="1" name=""/>
        <p:cNvGrpSpPr/>
        <p:nvPr/>
      </p:nvGrpSpPr>
      <p:grpSpPr>
        <a:xfrm>
          <a:off x="0" y="0"/>
          <a:ext cx="0" cy="0"/>
          <a:chOff x="0" y="0"/>
          <a:chExt cx="0" cy="0"/>
        </a:xfrm>
      </p:grpSpPr>
      <p:pic>
        <p:nvPicPr>
          <p:cNvPr id="2" name="Picture 19">
            <a:extLst>
              <a:ext uri="{FF2B5EF4-FFF2-40B4-BE49-F238E27FC236}">
                <a16:creationId xmlns:a16="http://schemas.microsoft.com/office/drawing/2014/main" id="{E574C49C-C797-A040-F828-1E158C20D62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75706" y="-165659"/>
            <a:ext cx="12743411" cy="6730582"/>
          </a:xfrm>
          <a:prstGeom prst="rect">
            <a:avLst/>
          </a:prstGeom>
        </p:spPr>
      </p:pic>
      <p:pic>
        <p:nvPicPr>
          <p:cNvPr id="3" name="Picture 2" descr="A picture containing text, sign, plate, tableware&#10;&#10;Description automatically generated">
            <a:extLst>
              <a:ext uri="{FF2B5EF4-FFF2-40B4-BE49-F238E27FC236}">
                <a16:creationId xmlns:a16="http://schemas.microsoft.com/office/drawing/2014/main" id="{31FB2DBE-0484-6E05-245F-D5A7CDC7F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9" name="Espace réservé du numéro de diapositive 3">
            <a:extLst>
              <a:ext uri="{FF2B5EF4-FFF2-40B4-BE49-F238E27FC236}">
                <a16:creationId xmlns:a16="http://schemas.microsoft.com/office/drawing/2014/main" id="{FC8156AA-089B-FBDC-A8CA-5613FF4BFCA7}"/>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12</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
        <p:nvSpPr>
          <p:cNvPr id="6" name="ZoneTexte 5">
            <a:extLst>
              <a:ext uri="{FF2B5EF4-FFF2-40B4-BE49-F238E27FC236}">
                <a16:creationId xmlns:a16="http://schemas.microsoft.com/office/drawing/2014/main" id="{29423272-AAE7-45C4-B0FA-910233F02210}"/>
              </a:ext>
            </a:extLst>
          </p:cNvPr>
          <p:cNvSpPr txBox="1"/>
          <p:nvPr/>
        </p:nvSpPr>
        <p:spPr>
          <a:xfrm>
            <a:off x="822039" y="2618766"/>
            <a:ext cx="9087330" cy="1256947"/>
          </a:xfrm>
          <a:prstGeom prst="rect">
            <a:avLst/>
          </a:prstGeom>
          <a:noFill/>
        </p:spPr>
        <p:txBody>
          <a:bodyPr wrap="square" lIns="91440" tIns="45720" rIns="91440" bIns="45720" numCol="1" anchor="t">
            <a:spAutoFit/>
          </a:bodyPr>
          <a:lstStyle/>
          <a:p>
            <a:pPr>
              <a:lnSpc>
                <a:spcPts val="2460"/>
              </a:lnSpc>
              <a:spcBef>
                <a:spcPts val="600"/>
              </a:spcBef>
              <a:spcAft>
                <a:spcPts val="1200"/>
              </a:spcAft>
            </a:pPr>
            <a:r>
              <a:rPr lang="en-CA" dirty="0">
                <a:solidFill>
                  <a:srgbClr val="424646"/>
                </a:solidFill>
                <a:latin typeface="Arial Nova"/>
              </a:rPr>
              <a:t>Children victims of maltreatment during early childhood can develop attachment difficulties, cognitive and language delays. </a:t>
            </a:r>
          </a:p>
          <a:p>
            <a:pPr>
              <a:lnSpc>
                <a:spcPts val="2460"/>
              </a:lnSpc>
              <a:spcBef>
                <a:spcPts val="600"/>
              </a:spcBef>
              <a:spcAft>
                <a:spcPts val="1200"/>
              </a:spcAft>
            </a:pPr>
            <a:r>
              <a:rPr lang="en-CA" dirty="0">
                <a:solidFill>
                  <a:srgbClr val="424646"/>
                </a:solidFill>
                <a:latin typeface="Arial Nova"/>
              </a:rPr>
              <a:t>Over the long term, being a victim of maltreatment in childhood is associated with:</a:t>
            </a:r>
            <a:endParaRPr lang="fr-CA" dirty="0">
              <a:solidFill>
                <a:srgbClr val="424646"/>
              </a:solidFill>
              <a:latin typeface="Arial Nova"/>
            </a:endParaRPr>
          </a:p>
        </p:txBody>
      </p:sp>
      <p:grpSp>
        <p:nvGrpSpPr>
          <p:cNvPr id="7" name="Group 6">
            <a:extLst>
              <a:ext uri="{FF2B5EF4-FFF2-40B4-BE49-F238E27FC236}">
                <a16:creationId xmlns:a16="http://schemas.microsoft.com/office/drawing/2014/main" id="{FC87572A-68BF-E39E-83E3-8194E99F9614}"/>
              </a:ext>
            </a:extLst>
          </p:cNvPr>
          <p:cNvGrpSpPr/>
          <p:nvPr/>
        </p:nvGrpSpPr>
        <p:grpSpPr>
          <a:xfrm>
            <a:off x="822039" y="28363"/>
            <a:ext cx="10592742" cy="1505412"/>
            <a:chOff x="822039" y="28363"/>
            <a:chExt cx="10592742" cy="1505412"/>
          </a:xfrm>
        </p:grpSpPr>
        <p:grpSp>
          <p:nvGrpSpPr>
            <p:cNvPr id="10" name="Group 9">
              <a:extLst>
                <a:ext uri="{FF2B5EF4-FFF2-40B4-BE49-F238E27FC236}">
                  <a16:creationId xmlns:a16="http://schemas.microsoft.com/office/drawing/2014/main" id="{91E2ACB6-D565-9E23-6681-A28EEDCDF434}"/>
                </a:ext>
              </a:extLst>
            </p:cNvPr>
            <p:cNvGrpSpPr/>
            <p:nvPr/>
          </p:nvGrpSpPr>
          <p:grpSpPr>
            <a:xfrm>
              <a:off x="840342" y="28363"/>
              <a:ext cx="10574439" cy="1505412"/>
              <a:chOff x="840342" y="28363"/>
              <a:chExt cx="10574439" cy="1505412"/>
            </a:xfrm>
          </p:grpSpPr>
          <p:sp>
            <p:nvSpPr>
              <p:cNvPr id="15" name="ZoneTexte 4">
                <a:extLst>
                  <a:ext uri="{FF2B5EF4-FFF2-40B4-BE49-F238E27FC236}">
                    <a16:creationId xmlns:a16="http://schemas.microsoft.com/office/drawing/2014/main" id="{6E834643-3814-99D7-1A92-EE0B5E103EAB}"/>
                  </a:ext>
                </a:extLst>
              </p:cNvPr>
              <p:cNvSpPr txBox="1"/>
              <p:nvPr/>
            </p:nvSpPr>
            <p:spPr>
              <a:xfrm>
                <a:off x="840342" y="1009128"/>
                <a:ext cx="4701155"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Preventing</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child</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maltreatment</a:t>
                </a:r>
                <a:endParaRPr lang="fr-CA" sz="1200" b="1" dirty="0">
                  <a:solidFill>
                    <a:schemeClr val="bg2">
                      <a:lumMod val="25000"/>
                    </a:schemeClr>
                  </a:solidFill>
                  <a:latin typeface="Arial Nova" panose="020B0504020202020204" pitchFamily="34" charset="0"/>
                </a:endParaRPr>
              </a:p>
            </p:txBody>
          </p:sp>
          <p:cxnSp>
            <p:nvCxnSpPr>
              <p:cNvPr id="12" name="Straight Connector 11">
                <a:extLst>
                  <a:ext uri="{FF2B5EF4-FFF2-40B4-BE49-F238E27FC236}">
                    <a16:creationId xmlns:a16="http://schemas.microsoft.com/office/drawing/2014/main" id="{B541D4D4-1C81-1DED-95AE-0A7670514653}"/>
                  </a:ext>
                </a:extLst>
              </p:cNvPr>
              <p:cNvCxnSpPr>
                <a:cxnSpLocks/>
              </p:cNvCxnSpPr>
              <p:nvPr/>
            </p:nvCxnSpPr>
            <p:spPr>
              <a:xfrm>
                <a:off x="942109" y="1516935"/>
                <a:ext cx="10307782" cy="0"/>
              </a:xfrm>
              <a:prstGeom prst="line">
                <a:avLst/>
              </a:prstGeom>
              <a:ln w="57150" cap="rnd">
                <a:solidFill>
                  <a:srgbClr val="CEE06B">
                    <a:alpha val="19788"/>
                  </a:srgb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5D95AAD-B348-FBE7-BCA2-01B43EF362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09369" y="28363"/>
                <a:ext cx="1505412" cy="1505412"/>
              </a:xfrm>
              <a:prstGeom prst="rect">
                <a:avLst/>
              </a:prstGeom>
            </p:spPr>
          </p:pic>
        </p:grpSp>
        <p:sp>
          <p:nvSpPr>
            <p:cNvPr id="5" name="ZoneTexte 5">
              <a:extLst>
                <a:ext uri="{FF2B5EF4-FFF2-40B4-BE49-F238E27FC236}">
                  <a16:creationId xmlns:a16="http://schemas.microsoft.com/office/drawing/2014/main" id="{297C2FDF-E11F-06FC-6CBB-1E36857B8375}"/>
                </a:ext>
              </a:extLst>
            </p:cNvPr>
            <p:cNvSpPr txBox="1"/>
            <p:nvPr/>
          </p:nvSpPr>
          <p:spPr>
            <a:xfrm>
              <a:off x="822039" y="615367"/>
              <a:ext cx="8659446" cy="461665"/>
            </a:xfrm>
            <a:prstGeom prst="rect">
              <a:avLst/>
            </a:prstGeom>
            <a:noFill/>
          </p:spPr>
          <p:txBody>
            <a:bodyPr wrap="square">
              <a:spAutoFit/>
            </a:bodyPr>
            <a:lstStyle/>
            <a:p>
              <a:pPr algn="just" fontAlgn="base">
                <a:buClr>
                  <a:srgbClr val="C00000"/>
                </a:buClr>
              </a:pPr>
              <a:r>
                <a:rPr lang="fr-CA" sz="2400" b="1" dirty="0">
                  <a:solidFill>
                    <a:srgbClr val="7FA314"/>
                  </a:solidFill>
                  <a:latin typeface="Raleway ExtraBold" panose="020B0003030101060003" pitchFamily="34" charset="0"/>
                </a:rPr>
                <a:t>Investment </a:t>
              </a:r>
              <a:r>
                <a:rPr lang="fr-CA" sz="2400" b="1" dirty="0" err="1">
                  <a:solidFill>
                    <a:srgbClr val="7FA314"/>
                  </a:solidFill>
                  <a:latin typeface="Raleway ExtraBold" panose="020B0003030101060003" pitchFamily="34" charset="0"/>
                </a:rPr>
                <a:t>priorities</a:t>
              </a:r>
              <a:endParaRPr lang="fr-CA" sz="2400" b="1" dirty="0">
                <a:solidFill>
                  <a:srgbClr val="7FA314"/>
                </a:solidFill>
                <a:latin typeface="Raleway ExtraBold" panose="020B0003030101060003" pitchFamily="34" charset="0"/>
              </a:endParaRPr>
            </a:p>
          </p:txBody>
        </p:sp>
      </p:grpSp>
      <p:sp>
        <p:nvSpPr>
          <p:cNvPr id="4" name="ZoneTexte 3">
            <a:extLst>
              <a:ext uri="{FF2B5EF4-FFF2-40B4-BE49-F238E27FC236}">
                <a16:creationId xmlns:a16="http://schemas.microsoft.com/office/drawing/2014/main" id="{1D0C41D9-5A04-C8C2-6525-9CCB61A2626C}"/>
              </a:ext>
            </a:extLst>
          </p:cNvPr>
          <p:cNvSpPr txBox="1"/>
          <p:nvPr/>
        </p:nvSpPr>
        <p:spPr>
          <a:xfrm>
            <a:off x="822040" y="1950724"/>
            <a:ext cx="8997463" cy="477054"/>
          </a:xfrm>
          <a:prstGeom prst="rect">
            <a:avLst/>
          </a:prstGeom>
          <a:noFill/>
        </p:spPr>
        <p:txBody>
          <a:bodyPr wrap="square">
            <a:spAutoFit/>
          </a:bodyPr>
          <a:lstStyle/>
          <a:p>
            <a:r>
              <a:rPr lang="en-CA" sz="2500" b="1" dirty="0">
                <a:solidFill>
                  <a:srgbClr val="7FA314"/>
                </a:solidFill>
                <a:latin typeface="Arial Nova" panose="020B0504020202020204" pitchFamily="34" charset="0"/>
              </a:rPr>
              <a:t>The impact of maltreatment on young children</a:t>
            </a:r>
            <a:endParaRPr lang="fr-CA" sz="2500" b="1" dirty="0">
              <a:solidFill>
                <a:srgbClr val="7FA314"/>
              </a:solidFill>
              <a:latin typeface="Arial Nova" panose="020B0504020202020204" pitchFamily="34" charset="0"/>
            </a:endParaRPr>
          </a:p>
        </p:txBody>
      </p:sp>
      <p:sp>
        <p:nvSpPr>
          <p:cNvPr id="8" name="ZoneTexte 5">
            <a:extLst>
              <a:ext uri="{FF2B5EF4-FFF2-40B4-BE49-F238E27FC236}">
                <a16:creationId xmlns:a16="http://schemas.microsoft.com/office/drawing/2014/main" id="{0C38DD22-92E1-B30F-F167-E06F7BBD3A08}"/>
              </a:ext>
            </a:extLst>
          </p:cNvPr>
          <p:cNvSpPr txBox="1"/>
          <p:nvPr/>
        </p:nvSpPr>
        <p:spPr>
          <a:xfrm>
            <a:off x="855819" y="3695274"/>
            <a:ext cx="5285867" cy="782458"/>
          </a:xfrm>
          <a:prstGeom prst="rect">
            <a:avLst/>
          </a:prstGeom>
          <a:noFill/>
        </p:spPr>
        <p:txBody>
          <a:bodyPr wrap="square" lIns="91440" tIns="45720" rIns="91440" bIns="45720" numCol="1" anchor="t">
            <a:spAutoFit/>
          </a:bodyPr>
          <a:lstStyle/>
          <a:p>
            <a:pPr>
              <a:lnSpc>
                <a:spcPts val="2460"/>
              </a:lnSpc>
              <a:spcBef>
                <a:spcPts val="300"/>
              </a:spcBef>
              <a:spcAft>
                <a:spcPts val="300"/>
              </a:spcAft>
              <a:buClr>
                <a:srgbClr val="7FA314"/>
              </a:buClr>
            </a:pPr>
            <a:endParaRPr lang="fr-CA" u="none" spc="-300" baseline="0" dirty="0">
              <a:solidFill>
                <a:srgbClr val="424646"/>
              </a:solidFill>
              <a:latin typeface="Arial Nova" panose="020B0504020202020204" pitchFamily="34" charset="0"/>
            </a:endParaRPr>
          </a:p>
          <a:p>
            <a:pPr marL="285750" indent="-285750">
              <a:lnSpc>
                <a:spcPts val="2460"/>
              </a:lnSpc>
              <a:spcBef>
                <a:spcPts val="300"/>
              </a:spcBef>
              <a:spcAft>
                <a:spcPts val="300"/>
              </a:spcAft>
              <a:buClr>
                <a:srgbClr val="7FA314"/>
              </a:buClr>
              <a:buFont typeface="Arial" panose="020B0604020202020204" pitchFamily="34" charset="0"/>
              <a:buChar char="•"/>
            </a:pPr>
            <a:r>
              <a:rPr lang="en-CA" dirty="0">
                <a:solidFill>
                  <a:srgbClr val="424646"/>
                </a:solidFill>
                <a:latin typeface="Arial Nova"/>
              </a:rPr>
              <a:t>poorer academic performance and results</a:t>
            </a:r>
            <a:endParaRPr lang="fr-CA" u="none" spc="-300" baseline="0" dirty="0">
              <a:solidFill>
                <a:srgbClr val="424646"/>
              </a:solidFill>
              <a:latin typeface="Arial Nova" panose="020B0504020202020204" pitchFamily="34" charset="0"/>
            </a:endParaRPr>
          </a:p>
        </p:txBody>
      </p:sp>
      <p:sp>
        <p:nvSpPr>
          <p:cNvPr id="11" name="ZoneTexte 5">
            <a:extLst>
              <a:ext uri="{FF2B5EF4-FFF2-40B4-BE49-F238E27FC236}">
                <a16:creationId xmlns:a16="http://schemas.microsoft.com/office/drawing/2014/main" id="{76162CBF-9F72-59A4-0871-9DCEBFB6242D}"/>
              </a:ext>
            </a:extLst>
          </p:cNvPr>
          <p:cNvSpPr txBox="1"/>
          <p:nvPr/>
        </p:nvSpPr>
        <p:spPr>
          <a:xfrm>
            <a:off x="855819" y="4465402"/>
            <a:ext cx="4515505" cy="1135696"/>
          </a:xfrm>
          <a:prstGeom prst="rect">
            <a:avLst/>
          </a:prstGeom>
          <a:noFill/>
        </p:spPr>
        <p:txBody>
          <a:bodyPr wrap="square" lIns="91440" tIns="45720" rIns="91440" bIns="45720" numCol="1" anchor="t">
            <a:spAutoFit/>
          </a:bodyPr>
          <a:lstStyle/>
          <a:p>
            <a:pPr marL="285750" indent="-285750">
              <a:lnSpc>
                <a:spcPts val="2460"/>
              </a:lnSpc>
              <a:spcBef>
                <a:spcPts val="300"/>
              </a:spcBef>
              <a:spcAft>
                <a:spcPts val="300"/>
              </a:spcAft>
              <a:buClr>
                <a:srgbClr val="7FA314"/>
              </a:buClr>
              <a:buFont typeface="Arial" panose="020B0604020202020204" pitchFamily="34" charset="0"/>
              <a:buChar char="•"/>
            </a:pPr>
            <a:r>
              <a:rPr lang="en-CA" dirty="0">
                <a:solidFill>
                  <a:srgbClr val="424646"/>
                </a:solidFill>
                <a:latin typeface="Arial Nova" panose="020B0504020202020204" pitchFamily="34" charset="0"/>
              </a:rPr>
              <a:t>financial precarity in adulthood</a:t>
            </a:r>
            <a:endParaRPr lang="fr-CA" u="none" baseline="0" dirty="0">
              <a:solidFill>
                <a:srgbClr val="424646"/>
              </a:solidFill>
              <a:latin typeface="Arial Nova" panose="020B0504020202020204" pitchFamily="34" charset="0"/>
            </a:endParaRPr>
          </a:p>
          <a:p>
            <a:pPr marL="285750" indent="-285750">
              <a:lnSpc>
                <a:spcPts val="2460"/>
              </a:lnSpc>
              <a:spcBef>
                <a:spcPts val="300"/>
              </a:spcBef>
              <a:spcAft>
                <a:spcPts val="300"/>
              </a:spcAft>
              <a:buClr>
                <a:srgbClr val="7FA314"/>
              </a:buClr>
              <a:buFont typeface="Arial" panose="020B0604020202020204" pitchFamily="34" charset="0"/>
              <a:buChar char="•"/>
            </a:pPr>
            <a:r>
              <a:rPr lang="en-CA" dirty="0">
                <a:solidFill>
                  <a:srgbClr val="424646"/>
                </a:solidFill>
                <a:latin typeface="Arial Nova"/>
              </a:rPr>
              <a:t>Physical and mental health problems</a:t>
            </a:r>
            <a:endParaRPr lang="fr-CA" strike="sngStrike" dirty="0">
              <a:latin typeface="Arial Nova" panose="020B0504020202020204" pitchFamily="34" charset="0"/>
            </a:endParaRPr>
          </a:p>
          <a:p>
            <a:pPr>
              <a:lnSpc>
                <a:spcPts val="2460"/>
              </a:lnSpc>
            </a:pPr>
            <a:endParaRPr lang="fr-CA" sz="1600" strike="sngStrike" dirty="0">
              <a:latin typeface="Arial Nova" panose="020B0504020202020204" pitchFamily="34" charset="0"/>
            </a:endParaRPr>
          </a:p>
        </p:txBody>
      </p:sp>
    </p:spTree>
    <p:extLst>
      <p:ext uri="{BB962C8B-B14F-4D97-AF65-F5344CB8AC3E}">
        <p14:creationId xmlns:p14="http://schemas.microsoft.com/office/powerpoint/2010/main" val="2754409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FA314">
            <a:alpha val="49964"/>
          </a:srgbClr>
        </a:solidFill>
        <a:effectLst/>
      </p:bgPr>
    </p:bg>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3B07FE05-9E03-AD94-BF06-82BEACCD0CAC}"/>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20" name="Image 19">
            <a:extLst>
              <a:ext uri="{FF2B5EF4-FFF2-40B4-BE49-F238E27FC236}">
                <a16:creationId xmlns:a16="http://schemas.microsoft.com/office/drawing/2014/main" id="{D6C6DD84-0D17-88DF-8F4F-53D4A93FB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403" y="2365309"/>
            <a:ext cx="4001216" cy="3000912"/>
          </a:xfrm>
          <a:prstGeom prst="rect">
            <a:avLst/>
          </a:prstGeom>
        </p:spPr>
      </p:pic>
      <p:sp>
        <p:nvSpPr>
          <p:cNvPr id="21" name="ZoneTexte 20">
            <a:extLst>
              <a:ext uri="{FF2B5EF4-FFF2-40B4-BE49-F238E27FC236}">
                <a16:creationId xmlns:a16="http://schemas.microsoft.com/office/drawing/2014/main" id="{9F3A5FA9-C80A-0FA3-E9D0-2676A5F126D6}"/>
              </a:ext>
            </a:extLst>
          </p:cNvPr>
          <p:cNvSpPr txBox="1"/>
          <p:nvPr/>
        </p:nvSpPr>
        <p:spPr>
          <a:xfrm>
            <a:off x="5665815" y="2755660"/>
            <a:ext cx="2544845" cy="1834605"/>
          </a:xfrm>
          <a:prstGeom prst="rect">
            <a:avLst/>
          </a:prstGeom>
          <a:noFill/>
        </p:spPr>
        <p:txBody>
          <a:bodyPr wrap="square" numCol="1">
            <a:spAutoFit/>
          </a:bodyPr>
          <a:lstStyle/>
          <a:p>
            <a:pPr>
              <a:lnSpc>
                <a:spcPts val="2260"/>
              </a:lnSpc>
            </a:pPr>
            <a:r>
              <a:rPr lang="en-CA" sz="1600" dirty="0">
                <a:solidFill>
                  <a:srgbClr val="424646"/>
                </a:solidFill>
                <a:latin typeface="Arial Nova" panose="020B0504020202020204" pitchFamily="34" charset="0"/>
              </a:rPr>
              <a:t>Improving </a:t>
            </a:r>
            <a:r>
              <a:rPr lang="en-CA" sz="1600" b="1" dirty="0">
                <a:solidFill>
                  <a:srgbClr val="606E60"/>
                </a:solidFill>
                <a:latin typeface="Arial Nova" panose="020B0504020202020204" pitchFamily="34" charset="0"/>
              </a:rPr>
              <a:t>living conditions</a:t>
            </a:r>
            <a:r>
              <a:rPr lang="en-CA" sz="1600" dirty="0">
                <a:solidFill>
                  <a:srgbClr val="424646"/>
                </a:solidFill>
                <a:latin typeface="Arial Nova" panose="020B0504020202020204" pitchFamily="34" charset="0"/>
              </a:rPr>
              <a:t> and reducing </a:t>
            </a:r>
            <a:r>
              <a:rPr lang="en-CA" sz="1600" b="1" dirty="0">
                <a:solidFill>
                  <a:srgbClr val="606E60"/>
                </a:solidFill>
                <a:latin typeface="Arial Nova" panose="020B0504020202020204" pitchFamily="34" charset="0"/>
              </a:rPr>
              <a:t>sources of stress for families </a:t>
            </a:r>
            <a:r>
              <a:rPr lang="en-CA" sz="1600" dirty="0">
                <a:solidFill>
                  <a:srgbClr val="424646"/>
                </a:solidFill>
                <a:latin typeface="Arial Nova" panose="020B0504020202020204" pitchFamily="34" charset="0"/>
              </a:rPr>
              <a:t>can help to </a:t>
            </a:r>
            <a:r>
              <a:rPr lang="en-CA" sz="1600" b="1" dirty="0">
                <a:solidFill>
                  <a:srgbClr val="606E60"/>
                </a:solidFill>
                <a:latin typeface="Arial Nova" panose="020B0504020202020204" pitchFamily="34" charset="0"/>
              </a:rPr>
              <a:t>prevent child maltreatment</a:t>
            </a:r>
            <a:r>
              <a:rPr lang="fr-CA" sz="1600" u="none" baseline="0" dirty="0">
                <a:solidFill>
                  <a:srgbClr val="424646"/>
                </a:solidFill>
                <a:latin typeface="Arial Nova" panose="020B0504020202020204" pitchFamily="34" charset="0"/>
              </a:rPr>
              <a:t>.</a:t>
            </a:r>
            <a:endParaRPr lang="fr-CA" sz="1600" strike="sngStrike" dirty="0">
              <a:latin typeface="Arial Nova" panose="020B0504020202020204" pitchFamily="34" charset="0"/>
            </a:endParaRPr>
          </a:p>
        </p:txBody>
      </p:sp>
      <p:grpSp>
        <p:nvGrpSpPr>
          <p:cNvPr id="55" name="Group 54">
            <a:extLst>
              <a:ext uri="{FF2B5EF4-FFF2-40B4-BE49-F238E27FC236}">
                <a16:creationId xmlns:a16="http://schemas.microsoft.com/office/drawing/2014/main" id="{7509C9B5-5D69-7A5C-9324-D3040EF6EBF4}"/>
              </a:ext>
            </a:extLst>
          </p:cNvPr>
          <p:cNvGrpSpPr/>
          <p:nvPr/>
        </p:nvGrpSpPr>
        <p:grpSpPr>
          <a:xfrm>
            <a:off x="5794872" y="4848731"/>
            <a:ext cx="5537038" cy="782200"/>
            <a:chOff x="5794872" y="4924537"/>
            <a:chExt cx="5537038" cy="782200"/>
          </a:xfrm>
        </p:grpSpPr>
        <p:grpSp>
          <p:nvGrpSpPr>
            <p:cNvPr id="50" name="Group 49">
              <a:extLst>
                <a:ext uri="{FF2B5EF4-FFF2-40B4-BE49-F238E27FC236}">
                  <a16:creationId xmlns:a16="http://schemas.microsoft.com/office/drawing/2014/main" id="{E3CA4E9E-8076-4331-B84F-9A23FB798A82}"/>
                </a:ext>
              </a:extLst>
            </p:cNvPr>
            <p:cNvGrpSpPr/>
            <p:nvPr/>
          </p:nvGrpSpPr>
          <p:grpSpPr>
            <a:xfrm>
              <a:off x="5794872" y="4924540"/>
              <a:ext cx="997112" cy="782197"/>
              <a:chOff x="5794872" y="4924540"/>
              <a:chExt cx="997112" cy="782197"/>
            </a:xfrm>
          </p:grpSpPr>
          <p:sp>
            <p:nvSpPr>
              <p:cNvPr id="24" name="Rectangle 23">
                <a:extLst>
                  <a:ext uri="{FF2B5EF4-FFF2-40B4-BE49-F238E27FC236}">
                    <a16:creationId xmlns:a16="http://schemas.microsoft.com/office/drawing/2014/main" id="{D8262AF1-8E3A-83D9-DD9A-C7270C59A1FA}"/>
                  </a:ext>
                </a:extLst>
              </p:cNvPr>
              <p:cNvSpPr/>
              <p:nvPr/>
            </p:nvSpPr>
            <p:spPr>
              <a:xfrm>
                <a:off x="5794872" y="4924540"/>
                <a:ext cx="997112" cy="782197"/>
              </a:xfrm>
              <a:prstGeom prst="rect">
                <a:avLst/>
              </a:prstGeom>
              <a:solidFill>
                <a:srgbClr val="7FA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7FA314"/>
                  </a:solidFill>
                </a:endParaRPr>
              </a:p>
            </p:txBody>
          </p:sp>
          <p:sp>
            <p:nvSpPr>
              <p:cNvPr id="29" name="ZoneTexte 28">
                <a:extLst>
                  <a:ext uri="{FF2B5EF4-FFF2-40B4-BE49-F238E27FC236}">
                    <a16:creationId xmlns:a16="http://schemas.microsoft.com/office/drawing/2014/main" id="{1DCF60CB-DD2F-8C7A-FEF3-367A57D97CCF}"/>
                  </a:ext>
                </a:extLst>
              </p:cNvPr>
              <p:cNvSpPr txBox="1"/>
              <p:nvPr/>
            </p:nvSpPr>
            <p:spPr>
              <a:xfrm>
                <a:off x="5824843" y="5121005"/>
                <a:ext cx="952232"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1000" dirty="0" err="1">
                    <a:solidFill>
                      <a:schemeClr val="bg1"/>
                    </a:solidFill>
                  </a:rPr>
                  <a:t>Housing</a:t>
                </a:r>
                <a:r>
                  <a:rPr lang="fr-FR" sz="1000" dirty="0">
                    <a:solidFill>
                      <a:schemeClr val="bg1"/>
                    </a:solidFill>
                  </a:rPr>
                  <a:t> support</a:t>
                </a:r>
              </a:p>
            </p:txBody>
          </p:sp>
        </p:grpSp>
        <p:grpSp>
          <p:nvGrpSpPr>
            <p:cNvPr id="51" name="Group 50">
              <a:extLst>
                <a:ext uri="{FF2B5EF4-FFF2-40B4-BE49-F238E27FC236}">
                  <a16:creationId xmlns:a16="http://schemas.microsoft.com/office/drawing/2014/main" id="{99BAA1DD-8845-4943-3869-CE3F3314D1BD}"/>
                </a:ext>
              </a:extLst>
            </p:cNvPr>
            <p:cNvGrpSpPr/>
            <p:nvPr/>
          </p:nvGrpSpPr>
          <p:grpSpPr>
            <a:xfrm>
              <a:off x="6911359" y="4924539"/>
              <a:ext cx="997112" cy="782197"/>
              <a:chOff x="6911359" y="4924539"/>
              <a:chExt cx="997112" cy="782197"/>
            </a:xfrm>
          </p:grpSpPr>
          <p:sp>
            <p:nvSpPr>
              <p:cNvPr id="25" name="Rectangle 24">
                <a:extLst>
                  <a:ext uri="{FF2B5EF4-FFF2-40B4-BE49-F238E27FC236}">
                    <a16:creationId xmlns:a16="http://schemas.microsoft.com/office/drawing/2014/main" id="{C706CE7E-C45F-B005-4A30-1ED470FCC109}"/>
                  </a:ext>
                </a:extLst>
              </p:cNvPr>
              <p:cNvSpPr/>
              <p:nvPr/>
            </p:nvSpPr>
            <p:spPr>
              <a:xfrm>
                <a:off x="6911359" y="4924539"/>
                <a:ext cx="997112" cy="782197"/>
              </a:xfrm>
              <a:prstGeom prst="rect">
                <a:avLst/>
              </a:prstGeom>
              <a:solidFill>
                <a:srgbClr val="7FA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
            <p:nvSpPr>
              <p:cNvPr id="30" name="ZoneTexte 29">
                <a:extLst>
                  <a:ext uri="{FF2B5EF4-FFF2-40B4-BE49-F238E27FC236}">
                    <a16:creationId xmlns:a16="http://schemas.microsoft.com/office/drawing/2014/main" id="{E362B11A-4B2D-CCE3-7350-9145959CFDB4}"/>
                  </a:ext>
                </a:extLst>
              </p:cNvPr>
              <p:cNvSpPr txBox="1"/>
              <p:nvPr/>
            </p:nvSpPr>
            <p:spPr>
              <a:xfrm>
                <a:off x="6926268" y="5121004"/>
                <a:ext cx="952232" cy="40011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1000" dirty="0" err="1">
                    <a:solidFill>
                      <a:schemeClr val="bg1"/>
                    </a:solidFill>
                  </a:rPr>
                  <a:t>Income</a:t>
                </a:r>
                <a:r>
                  <a:rPr lang="fr-FR" sz="1000" dirty="0">
                    <a:solidFill>
                      <a:schemeClr val="bg1"/>
                    </a:solidFill>
                  </a:rPr>
                  <a:t> </a:t>
                </a:r>
                <a:r>
                  <a:rPr lang="fr-FR" sz="1000" dirty="0" err="1">
                    <a:solidFill>
                      <a:schemeClr val="bg1"/>
                    </a:solidFill>
                  </a:rPr>
                  <a:t>supplements</a:t>
                </a:r>
                <a:endParaRPr lang="fr-FR" sz="1000" dirty="0">
                  <a:solidFill>
                    <a:schemeClr val="bg1"/>
                  </a:solidFill>
                </a:endParaRPr>
              </a:p>
            </p:txBody>
          </p:sp>
        </p:grpSp>
        <p:grpSp>
          <p:nvGrpSpPr>
            <p:cNvPr id="52" name="Group 51">
              <a:extLst>
                <a:ext uri="{FF2B5EF4-FFF2-40B4-BE49-F238E27FC236}">
                  <a16:creationId xmlns:a16="http://schemas.microsoft.com/office/drawing/2014/main" id="{6AF4872F-370D-9D3B-D629-068B4461E2AD}"/>
                </a:ext>
              </a:extLst>
            </p:cNvPr>
            <p:cNvGrpSpPr/>
            <p:nvPr/>
          </p:nvGrpSpPr>
          <p:grpSpPr>
            <a:xfrm>
              <a:off x="8030324" y="4924539"/>
              <a:ext cx="997112" cy="782197"/>
              <a:chOff x="8030324" y="4924539"/>
              <a:chExt cx="997112" cy="782197"/>
            </a:xfrm>
          </p:grpSpPr>
          <p:sp>
            <p:nvSpPr>
              <p:cNvPr id="26" name="Rectangle 25">
                <a:extLst>
                  <a:ext uri="{FF2B5EF4-FFF2-40B4-BE49-F238E27FC236}">
                    <a16:creationId xmlns:a16="http://schemas.microsoft.com/office/drawing/2014/main" id="{9780D377-F636-282D-028A-773AC07B5BAC}"/>
                  </a:ext>
                </a:extLst>
              </p:cNvPr>
              <p:cNvSpPr/>
              <p:nvPr/>
            </p:nvSpPr>
            <p:spPr>
              <a:xfrm>
                <a:off x="8030324" y="4924539"/>
                <a:ext cx="997112" cy="782197"/>
              </a:xfrm>
              <a:prstGeom prst="rect">
                <a:avLst/>
              </a:prstGeom>
              <a:solidFill>
                <a:srgbClr val="7FA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
            <p:nvSpPr>
              <p:cNvPr id="31" name="ZoneTexte 30">
                <a:extLst>
                  <a:ext uri="{FF2B5EF4-FFF2-40B4-BE49-F238E27FC236}">
                    <a16:creationId xmlns:a16="http://schemas.microsoft.com/office/drawing/2014/main" id="{22D53A25-D751-4C93-9377-146A4B66F8D0}"/>
                  </a:ext>
                </a:extLst>
              </p:cNvPr>
              <p:cNvSpPr txBox="1"/>
              <p:nvPr/>
            </p:nvSpPr>
            <p:spPr>
              <a:xfrm>
                <a:off x="8048297" y="5038636"/>
                <a:ext cx="952232" cy="5539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1000" dirty="0">
                    <a:solidFill>
                      <a:schemeClr val="bg1"/>
                    </a:solidFill>
                  </a:rPr>
                  <a:t>Family-</a:t>
                </a:r>
                <a:r>
                  <a:rPr lang="fr-FR" sz="1000" dirty="0" err="1">
                    <a:solidFill>
                      <a:schemeClr val="bg1"/>
                    </a:solidFill>
                  </a:rPr>
                  <a:t>work</a:t>
                </a:r>
                <a:r>
                  <a:rPr lang="fr-FR" sz="1000" dirty="0">
                    <a:solidFill>
                      <a:schemeClr val="bg1"/>
                    </a:solidFill>
                  </a:rPr>
                  <a:t> balance </a:t>
                </a:r>
                <a:r>
                  <a:rPr lang="fr-FR" sz="1000" dirty="0" err="1">
                    <a:solidFill>
                      <a:schemeClr val="bg1"/>
                    </a:solidFill>
                  </a:rPr>
                  <a:t>measures</a:t>
                </a:r>
                <a:endParaRPr lang="fr-FR" sz="1000" dirty="0">
                  <a:solidFill>
                    <a:schemeClr val="bg1"/>
                  </a:solidFill>
                </a:endParaRPr>
              </a:p>
            </p:txBody>
          </p:sp>
        </p:grpSp>
        <p:grpSp>
          <p:nvGrpSpPr>
            <p:cNvPr id="53" name="Group 52">
              <a:extLst>
                <a:ext uri="{FF2B5EF4-FFF2-40B4-BE49-F238E27FC236}">
                  <a16:creationId xmlns:a16="http://schemas.microsoft.com/office/drawing/2014/main" id="{65A9F900-C6F6-A607-CD7F-40E31C68BBFC}"/>
                </a:ext>
              </a:extLst>
            </p:cNvPr>
            <p:cNvGrpSpPr/>
            <p:nvPr/>
          </p:nvGrpSpPr>
          <p:grpSpPr>
            <a:xfrm>
              <a:off x="9161720" y="4924538"/>
              <a:ext cx="997112" cy="782197"/>
              <a:chOff x="9161720" y="4924538"/>
              <a:chExt cx="997112" cy="782197"/>
            </a:xfrm>
          </p:grpSpPr>
          <p:sp>
            <p:nvSpPr>
              <p:cNvPr id="27" name="Rectangle 26">
                <a:extLst>
                  <a:ext uri="{FF2B5EF4-FFF2-40B4-BE49-F238E27FC236}">
                    <a16:creationId xmlns:a16="http://schemas.microsoft.com/office/drawing/2014/main" id="{C5123A0D-134C-E820-32C1-1A45B5EAD73F}"/>
                  </a:ext>
                </a:extLst>
              </p:cNvPr>
              <p:cNvSpPr/>
              <p:nvPr/>
            </p:nvSpPr>
            <p:spPr>
              <a:xfrm>
                <a:off x="9161720" y="4924538"/>
                <a:ext cx="997112" cy="782197"/>
              </a:xfrm>
              <a:prstGeom prst="rect">
                <a:avLst/>
              </a:prstGeom>
              <a:solidFill>
                <a:srgbClr val="7FA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
            <p:nvSpPr>
              <p:cNvPr id="32" name="ZoneTexte 31">
                <a:extLst>
                  <a:ext uri="{FF2B5EF4-FFF2-40B4-BE49-F238E27FC236}">
                    <a16:creationId xmlns:a16="http://schemas.microsoft.com/office/drawing/2014/main" id="{184B5376-B9C6-DA2E-982D-EB3D4ED88066}"/>
                  </a:ext>
                </a:extLst>
              </p:cNvPr>
              <p:cNvSpPr txBox="1"/>
              <p:nvPr/>
            </p:nvSpPr>
            <p:spPr>
              <a:xfrm>
                <a:off x="9179269" y="5192524"/>
                <a:ext cx="952232" cy="2462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1000" dirty="0">
                    <a:solidFill>
                      <a:schemeClr val="bg1"/>
                    </a:solidFill>
                  </a:rPr>
                  <a:t>Social support</a:t>
                </a:r>
              </a:p>
            </p:txBody>
          </p:sp>
        </p:grpSp>
        <p:grpSp>
          <p:nvGrpSpPr>
            <p:cNvPr id="54" name="Group 53">
              <a:extLst>
                <a:ext uri="{FF2B5EF4-FFF2-40B4-BE49-F238E27FC236}">
                  <a16:creationId xmlns:a16="http://schemas.microsoft.com/office/drawing/2014/main" id="{A10414AB-6177-107C-A980-62B2ED876D1C}"/>
                </a:ext>
              </a:extLst>
            </p:cNvPr>
            <p:cNvGrpSpPr/>
            <p:nvPr/>
          </p:nvGrpSpPr>
          <p:grpSpPr>
            <a:xfrm>
              <a:off x="10253354" y="4924537"/>
              <a:ext cx="1078556" cy="782197"/>
              <a:chOff x="10253354" y="4924537"/>
              <a:chExt cx="1078556" cy="782197"/>
            </a:xfrm>
          </p:grpSpPr>
          <p:sp>
            <p:nvSpPr>
              <p:cNvPr id="28" name="Rectangle 27">
                <a:extLst>
                  <a:ext uri="{FF2B5EF4-FFF2-40B4-BE49-F238E27FC236}">
                    <a16:creationId xmlns:a16="http://schemas.microsoft.com/office/drawing/2014/main" id="{6444F920-C740-C8A2-2A47-25BE0DF69247}"/>
                  </a:ext>
                </a:extLst>
              </p:cNvPr>
              <p:cNvSpPr/>
              <p:nvPr/>
            </p:nvSpPr>
            <p:spPr>
              <a:xfrm>
                <a:off x="10280685" y="4924537"/>
                <a:ext cx="997112" cy="782197"/>
              </a:xfrm>
              <a:prstGeom prst="rect">
                <a:avLst/>
              </a:prstGeom>
              <a:solidFill>
                <a:srgbClr val="7FA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
            <p:nvSpPr>
              <p:cNvPr id="33" name="ZoneTexte 32">
                <a:extLst>
                  <a:ext uri="{FF2B5EF4-FFF2-40B4-BE49-F238E27FC236}">
                    <a16:creationId xmlns:a16="http://schemas.microsoft.com/office/drawing/2014/main" id="{7FA62104-3739-7F1B-5C87-CE9DECFC7B9A}"/>
                  </a:ext>
                </a:extLst>
              </p:cNvPr>
              <p:cNvSpPr txBox="1"/>
              <p:nvPr/>
            </p:nvSpPr>
            <p:spPr>
              <a:xfrm>
                <a:off x="10253354" y="4961501"/>
                <a:ext cx="1078556" cy="70788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1000" dirty="0">
                    <a:solidFill>
                      <a:schemeClr val="bg1"/>
                    </a:solidFill>
                  </a:rPr>
                  <a:t>Access to </a:t>
                </a:r>
                <a:r>
                  <a:rPr lang="fr-FR" sz="1000" dirty="0" err="1">
                    <a:solidFill>
                      <a:schemeClr val="bg1"/>
                    </a:solidFill>
                  </a:rPr>
                  <a:t>quality</a:t>
                </a:r>
                <a:r>
                  <a:rPr lang="fr-FR" sz="1000" dirty="0">
                    <a:solidFill>
                      <a:schemeClr val="bg1"/>
                    </a:solidFill>
                  </a:rPr>
                  <a:t> </a:t>
                </a:r>
                <a:r>
                  <a:rPr lang="fr-FR" sz="1000" dirty="0" err="1">
                    <a:solidFill>
                      <a:schemeClr val="bg1"/>
                    </a:solidFill>
                  </a:rPr>
                  <a:t>educational</a:t>
                </a:r>
                <a:r>
                  <a:rPr lang="fr-FR" sz="1000" dirty="0">
                    <a:solidFill>
                      <a:schemeClr val="bg1"/>
                    </a:solidFill>
                  </a:rPr>
                  <a:t> </a:t>
                </a:r>
                <a:r>
                  <a:rPr lang="fr-FR" sz="1000" dirty="0" err="1">
                    <a:solidFill>
                      <a:schemeClr val="bg1"/>
                    </a:solidFill>
                  </a:rPr>
                  <a:t>childcare</a:t>
                </a:r>
                <a:r>
                  <a:rPr lang="fr-FR" sz="1000" dirty="0">
                    <a:solidFill>
                      <a:schemeClr val="bg1"/>
                    </a:solidFill>
                  </a:rPr>
                  <a:t> services</a:t>
                </a:r>
              </a:p>
            </p:txBody>
          </p:sp>
        </p:grpSp>
      </p:grpSp>
      <p:sp>
        <p:nvSpPr>
          <p:cNvPr id="14" name="ZoneTexte 13">
            <a:extLst>
              <a:ext uri="{FF2B5EF4-FFF2-40B4-BE49-F238E27FC236}">
                <a16:creationId xmlns:a16="http://schemas.microsoft.com/office/drawing/2014/main" id="{446B0BCE-2901-0641-1ED1-CEC1161DFF89}"/>
              </a:ext>
            </a:extLst>
          </p:cNvPr>
          <p:cNvSpPr txBox="1"/>
          <p:nvPr/>
        </p:nvSpPr>
        <p:spPr>
          <a:xfrm>
            <a:off x="749221" y="2858143"/>
            <a:ext cx="2782304" cy="1834605"/>
          </a:xfrm>
          <a:prstGeom prst="rect">
            <a:avLst/>
          </a:prstGeom>
          <a:noFill/>
        </p:spPr>
        <p:txBody>
          <a:bodyPr wrap="square" numCol="1">
            <a:spAutoFit/>
          </a:bodyPr>
          <a:lstStyle/>
          <a:p>
            <a:pPr>
              <a:lnSpc>
                <a:spcPts val="2260"/>
              </a:lnSpc>
            </a:pPr>
            <a:r>
              <a:rPr lang="fr-CA" sz="1600" dirty="0">
                <a:solidFill>
                  <a:srgbClr val="424646"/>
                </a:solidFill>
                <a:latin typeface="Arial Nova" panose="020B0504020202020204" pitchFamily="34" charset="0"/>
              </a:rPr>
              <a:t>C</a:t>
            </a:r>
            <a:r>
              <a:rPr lang="fr-CA" sz="1600" u="none" baseline="0" dirty="0">
                <a:solidFill>
                  <a:srgbClr val="424646"/>
                </a:solidFill>
                <a:latin typeface="Arial Nova" panose="020B0504020202020204" pitchFamily="34" charset="0"/>
              </a:rPr>
              <a:t>onditions in </a:t>
            </a:r>
            <a:r>
              <a:rPr lang="fr-CA" sz="1600" u="none" baseline="0" dirty="0" err="1">
                <a:solidFill>
                  <a:srgbClr val="424646"/>
                </a:solidFill>
                <a:latin typeface="Arial Nova" panose="020B0504020202020204" pitchFamily="34" charset="0"/>
              </a:rPr>
              <a:t>which</a:t>
            </a:r>
            <a:r>
              <a:rPr lang="fr-CA" sz="1600" u="none" baseline="0" dirty="0">
                <a:solidFill>
                  <a:srgbClr val="424646"/>
                </a:solidFill>
                <a:latin typeface="Arial Nova" panose="020B0504020202020204" pitchFamily="34" charset="0"/>
              </a:rPr>
              <a:t> </a:t>
            </a:r>
            <a:r>
              <a:rPr lang="fr-CA" sz="1600" u="none" baseline="0" dirty="0" err="1">
                <a:solidFill>
                  <a:srgbClr val="424646"/>
                </a:solidFill>
                <a:latin typeface="Arial Nova" panose="020B0504020202020204" pitchFamily="34" charset="0"/>
              </a:rPr>
              <a:t>young</a:t>
            </a:r>
            <a:r>
              <a:rPr lang="fr-CA" sz="1600" u="none" baseline="0" dirty="0">
                <a:solidFill>
                  <a:srgbClr val="424646"/>
                </a:solidFill>
                <a:latin typeface="Arial Nova" panose="020B0504020202020204" pitchFamily="34" charset="0"/>
              </a:rPr>
              <a:t> </a:t>
            </a:r>
            <a:r>
              <a:rPr lang="fr-CA" sz="1600" u="none" baseline="0" dirty="0" err="1">
                <a:solidFill>
                  <a:srgbClr val="424646"/>
                </a:solidFill>
                <a:latin typeface="Arial Nova" panose="020B0504020202020204" pitchFamily="34" charset="0"/>
              </a:rPr>
              <a:t>children</a:t>
            </a:r>
            <a:r>
              <a:rPr lang="fr-CA" sz="1600" u="none" baseline="0" dirty="0">
                <a:solidFill>
                  <a:srgbClr val="424646"/>
                </a:solidFill>
                <a:latin typeface="Arial Nova" panose="020B0504020202020204" pitchFamily="34" charset="0"/>
              </a:rPr>
              <a:t> </a:t>
            </a:r>
            <a:r>
              <a:rPr lang="fr-CA" sz="1600" u="none" baseline="0" dirty="0" err="1">
                <a:solidFill>
                  <a:srgbClr val="424646"/>
                </a:solidFill>
                <a:latin typeface="Arial Nova" panose="020B0504020202020204" pitchFamily="34" charset="0"/>
              </a:rPr>
              <a:t>grow</a:t>
            </a:r>
            <a:r>
              <a:rPr lang="fr-CA" sz="1600" u="none" baseline="0" dirty="0">
                <a:solidFill>
                  <a:srgbClr val="424646"/>
                </a:solidFill>
                <a:latin typeface="Arial Nova" panose="020B0504020202020204" pitchFamily="34" charset="0"/>
              </a:rPr>
              <a:t> up can influence the </a:t>
            </a:r>
            <a:r>
              <a:rPr lang="fr-CA" sz="1600" u="none" baseline="0" dirty="0" err="1">
                <a:solidFill>
                  <a:srgbClr val="424646"/>
                </a:solidFill>
                <a:latin typeface="Arial Nova" panose="020B0504020202020204" pitchFamily="34" charset="0"/>
              </a:rPr>
              <a:t>risk</a:t>
            </a:r>
            <a:r>
              <a:rPr lang="fr-CA" sz="1600" u="none" baseline="0" dirty="0">
                <a:solidFill>
                  <a:srgbClr val="424646"/>
                </a:solidFill>
                <a:latin typeface="Arial Nova" panose="020B0504020202020204" pitchFamily="34" charset="0"/>
              </a:rPr>
              <a:t> of </a:t>
            </a:r>
            <a:r>
              <a:rPr lang="fr-CA" sz="1600" u="none" baseline="0" dirty="0" err="1">
                <a:solidFill>
                  <a:srgbClr val="424646"/>
                </a:solidFill>
                <a:latin typeface="Arial Nova" panose="020B0504020202020204" pitchFamily="34" charset="0"/>
              </a:rPr>
              <a:t>maltreatment</a:t>
            </a:r>
            <a:r>
              <a:rPr lang="fr-CA" sz="1600" u="none" baseline="0" dirty="0">
                <a:solidFill>
                  <a:srgbClr val="424646"/>
                </a:solidFill>
                <a:latin typeface="Arial Nova" panose="020B0504020202020204" pitchFamily="34" charset="0"/>
              </a:rPr>
              <a:t>. As sources of stress pile up, the </a:t>
            </a:r>
            <a:r>
              <a:rPr lang="fr-CA" sz="1600" u="none" baseline="0" dirty="0" err="1">
                <a:solidFill>
                  <a:srgbClr val="424646"/>
                </a:solidFill>
                <a:latin typeface="Arial Nova" panose="020B0504020202020204" pitchFamily="34" charset="0"/>
              </a:rPr>
              <a:t>risk</a:t>
            </a:r>
            <a:r>
              <a:rPr lang="fr-CA" sz="1600" u="none" baseline="0" dirty="0">
                <a:solidFill>
                  <a:srgbClr val="424646"/>
                </a:solidFill>
                <a:latin typeface="Arial Nova" panose="020B0504020202020204" pitchFamily="34" charset="0"/>
              </a:rPr>
              <a:t> of </a:t>
            </a:r>
            <a:r>
              <a:rPr lang="fr-CA" sz="1600" u="none" baseline="0" dirty="0" err="1">
                <a:solidFill>
                  <a:srgbClr val="424646"/>
                </a:solidFill>
                <a:latin typeface="Arial Nova" panose="020B0504020202020204" pitchFamily="34" charset="0"/>
              </a:rPr>
              <a:t>maltreatment</a:t>
            </a:r>
            <a:r>
              <a:rPr lang="fr-CA" sz="1600" u="none" baseline="0" dirty="0">
                <a:solidFill>
                  <a:srgbClr val="424646"/>
                </a:solidFill>
                <a:latin typeface="Arial Nova" panose="020B0504020202020204" pitchFamily="34" charset="0"/>
              </a:rPr>
              <a:t> </a:t>
            </a:r>
            <a:r>
              <a:rPr lang="fr-CA" sz="1600" u="none" baseline="0" dirty="0" err="1">
                <a:solidFill>
                  <a:srgbClr val="424646"/>
                </a:solidFill>
                <a:latin typeface="Arial Nova" panose="020B0504020202020204" pitchFamily="34" charset="0"/>
              </a:rPr>
              <a:t>increases</a:t>
            </a:r>
            <a:r>
              <a:rPr lang="fr-CA" sz="1600" u="none" baseline="0" dirty="0">
                <a:solidFill>
                  <a:srgbClr val="424646"/>
                </a:solidFill>
                <a:latin typeface="Arial Nova" panose="020B0504020202020204" pitchFamily="34" charset="0"/>
              </a:rPr>
              <a:t>. </a:t>
            </a:r>
            <a:endParaRPr lang="fr-CA" sz="1600" strike="sngStrike" dirty="0">
              <a:latin typeface="Arial Nova" panose="020B0504020202020204" pitchFamily="34" charset="0"/>
            </a:endParaRPr>
          </a:p>
        </p:txBody>
      </p:sp>
      <p:sp>
        <p:nvSpPr>
          <p:cNvPr id="15" name="ZoneTexte 3">
            <a:extLst>
              <a:ext uri="{FF2B5EF4-FFF2-40B4-BE49-F238E27FC236}">
                <a16:creationId xmlns:a16="http://schemas.microsoft.com/office/drawing/2014/main" id="{1EC8077B-1F08-89ED-A098-F5642B75F7E7}"/>
              </a:ext>
            </a:extLst>
          </p:cNvPr>
          <p:cNvSpPr txBox="1"/>
          <p:nvPr/>
        </p:nvSpPr>
        <p:spPr>
          <a:xfrm>
            <a:off x="822041" y="1722457"/>
            <a:ext cx="10845026" cy="861774"/>
          </a:xfrm>
          <a:prstGeom prst="rect">
            <a:avLst/>
          </a:prstGeom>
          <a:noFill/>
        </p:spPr>
        <p:txBody>
          <a:bodyPr wrap="square">
            <a:spAutoFit/>
          </a:bodyPr>
          <a:lstStyle/>
          <a:p>
            <a:r>
              <a:rPr lang="en-CA" sz="2500" b="1" dirty="0">
                <a:solidFill>
                  <a:srgbClr val="7FA314"/>
                </a:solidFill>
                <a:latin typeface="Arial Nova" panose="020B0504020202020204" pitchFamily="34" charset="0"/>
              </a:rPr>
              <a:t>It is possible to take action to prevent maltreatment of young children by diminishing pressure on families</a:t>
            </a:r>
            <a:endParaRPr lang="fr-CA" sz="2500" b="1" dirty="0">
              <a:solidFill>
                <a:srgbClr val="7FA314"/>
              </a:solidFill>
              <a:latin typeface="Arial Nova" panose="020B0504020202020204" pitchFamily="34" charset="0"/>
            </a:endParaRPr>
          </a:p>
        </p:txBody>
      </p:sp>
      <p:grpSp>
        <p:nvGrpSpPr>
          <p:cNvPr id="16" name="Group 15">
            <a:extLst>
              <a:ext uri="{FF2B5EF4-FFF2-40B4-BE49-F238E27FC236}">
                <a16:creationId xmlns:a16="http://schemas.microsoft.com/office/drawing/2014/main" id="{B36F0127-FA8F-272E-C008-06E4838A8EDB}"/>
              </a:ext>
            </a:extLst>
          </p:cNvPr>
          <p:cNvGrpSpPr/>
          <p:nvPr/>
        </p:nvGrpSpPr>
        <p:grpSpPr>
          <a:xfrm>
            <a:off x="3160448" y="2365309"/>
            <a:ext cx="2143040" cy="3671026"/>
            <a:chOff x="3197582" y="2686150"/>
            <a:chExt cx="2143040" cy="3671026"/>
          </a:xfrm>
        </p:grpSpPr>
        <p:pic>
          <p:nvPicPr>
            <p:cNvPr id="18" name="Image 17">
              <a:extLst>
                <a:ext uri="{FF2B5EF4-FFF2-40B4-BE49-F238E27FC236}">
                  <a16:creationId xmlns:a16="http://schemas.microsoft.com/office/drawing/2014/main" id="{019BF7FE-784A-1A25-4DD5-BB4445B23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7582" y="2686150"/>
              <a:ext cx="2143040" cy="3671026"/>
            </a:xfrm>
            <a:prstGeom prst="rect">
              <a:avLst/>
            </a:prstGeom>
          </p:spPr>
        </p:pic>
        <p:grpSp>
          <p:nvGrpSpPr>
            <p:cNvPr id="13" name="Group 12">
              <a:extLst>
                <a:ext uri="{FF2B5EF4-FFF2-40B4-BE49-F238E27FC236}">
                  <a16:creationId xmlns:a16="http://schemas.microsoft.com/office/drawing/2014/main" id="{029FE79B-26AA-6EA7-0548-CCEF81ED8E5A}"/>
                </a:ext>
              </a:extLst>
            </p:cNvPr>
            <p:cNvGrpSpPr/>
            <p:nvPr/>
          </p:nvGrpSpPr>
          <p:grpSpPr>
            <a:xfrm>
              <a:off x="3504436" y="3005508"/>
              <a:ext cx="1553714" cy="1794549"/>
              <a:chOff x="3561586" y="3005508"/>
              <a:chExt cx="1553714" cy="1794549"/>
            </a:xfrm>
          </p:grpSpPr>
          <p:grpSp>
            <p:nvGrpSpPr>
              <p:cNvPr id="46" name="Group 45">
                <a:extLst>
                  <a:ext uri="{FF2B5EF4-FFF2-40B4-BE49-F238E27FC236}">
                    <a16:creationId xmlns:a16="http://schemas.microsoft.com/office/drawing/2014/main" id="{63DE9BFA-5B45-87DF-439C-56E12703D8A9}"/>
                  </a:ext>
                </a:extLst>
              </p:cNvPr>
              <p:cNvGrpSpPr/>
              <p:nvPr/>
            </p:nvGrpSpPr>
            <p:grpSpPr>
              <a:xfrm>
                <a:off x="3585293" y="3005508"/>
                <a:ext cx="1506301" cy="391102"/>
                <a:chOff x="3616541" y="2747894"/>
                <a:chExt cx="1506301" cy="391102"/>
              </a:xfrm>
            </p:grpSpPr>
            <p:sp>
              <p:nvSpPr>
                <p:cNvPr id="22" name="Rectangle 21">
                  <a:extLst>
                    <a:ext uri="{FF2B5EF4-FFF2-40B4-BE49-F238E27FC236}">
                      <a16:creationId xmlns:a16="http://schemas.microsoft.com/office/drawing/2014/main" id="{E7AE1634-9C89-03A8-529D-4214F3F09495}"/>
                    </a:ext>
                  </a:extLst>
                </p:cNvPr>
                <p:cNvSpPr/>
                <p:nvPr/>
              </p:nvSpPr>
              <p:spPr>
                <a:xfrm>
                  <a:off x="3669213" y="2747894"/>
                  <a:ext cx="1453629" cy="3911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extLst>
                    <a:ext uri="{FF2B5EF4-FFF2-40B4-BE49-F238E27FC236}">
                      <a16:creationId xmlns:a16="http://schemas.microsoft.com/office/drawing/2014/main" id="{6BCD4903-D818-6F88-E7DA-7E6CC282734E}"/>
                    </a:ext>
                  </a:extLst>
                </p:cNvPr>
                <p:cNvSpPr txBox="1"/>
                <p:nvPr/>
              </p:nvSpPr>
              <p:spPr>
                <a:xfrm>
                  <a:off x="3616541" y="2773032"/>
                  <a:ext cx="1453629" cy="3385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800" dirty="0">
                      <a:solidFill>
                        <a:schemeClr val="bg1"/>
                      </a:solidFill>
                      <a:latin typeface="Arial Nova" panose="020B0504020202020204" pitchFamily="34" charset="0"/>
                    </a:rPr>
                    <a:t>Stress </a:t>
                  </a:r>
                  <a:r>
                    <a:rPr lang="fr-FR" sz="800" dirty="0" err="1">
                      <a:solidFill>
                        <a:schemeClr val="bg1"/>
                      </a:solidFill>
                      <a:latin typeface="Arial Nova" panose="020B0504020202020204" pitchFamily="34" charset="0"/>
                    </a:rPr>
                    <a:t>related</a:t>
                  </a:r>
                  <a:r>
                    <a:rPr lang="fr-FR" sz="800" dirty="0">
                      <a:solidFill>
                        <a:schemeClr val="bg1"/>
                      </a:solidFill>
                      <a:latin typeface="Arial Nova" panose="020B0504020202020204" pitchFamily="34" charset="0"/>
                    </a:rPr>
                    <a:t> to </a:t>
                  </a:r>
                  <a:r>
                    <a:rPr lang="fr-FR" sz="800" dirty="0" err="1">
                      <a:solidFill>
                        <a:schemeClr val="bg1"/>
                      </a:solidFill>
                      <a:latin typeface="Arial Nova" panose="020B0504020202020204" pitchFamily="34" charset="0"/>
                    </a:rPr>
                    <a:t>family-work</a:t>
                  </a:r>
                  <a:r>
                    <a:rPr lang="fr-FR" sz="800" dirty="0">
                      <a:solidFill>
                        <a:schemeClr val="bg1"/>
                      </a:solidFill>
                      <a:latin typeface="Arial Nova" panose="020B0504020202020204" pitchFamily="34" charset="0"/>
                    </a:rPr>
                    <a:t> balance</a:t>
                  </a:r>
                </a:p>
              </p:txBody>
            </p:sp>
          </p:grpSp>
          <p:grpSp>
            <p:nvGrpSpPr>
              <p:cNvPr id="45" name="Group 44">
                <a:extLst>
                  <a:ext uri="{FF2B5EF4-FFF2-40B4-BE49-F238E27FC236}">
                    <a16:creationId xmlns:a16="http://schemas.microsoft.com/office/drawing/2014/main" id="{B3340F4F-BFF5-E025-A8BF-E49A289BDD44}"/>
                  </a:ext>
                </a:extLst>
              </p:cNvPr>
              <p:cNvGrpSpPr/>
              <p:nvPr/>
            </p:nvGrpSpPr>
            <p:grpSpPr>
              <a:xfrm>
                <a:off x="3847386" y="3440638"/>
                <a:ext cx="982114" cy="222307"/>
                <a:chOff x="4154206" y="3208144"/>
                <a:chExt cx="982114" cy="222307"/>
              </a:xfrm>
            </p:grpSpPr>
            <p:sp>
              <p:nvSpPr>
                <p:cNvPr id="35" name="Rectangle 34">
                  <a:extLst>
                    <a:ext uri="{FF2B5EF4-FFF2-40B4-BE49-F238E27FC236}">
                      <a16:creationId xmlns:a16="http://schemas.microsoft.com/office/drawing/2014/main" id="{2131EC21-4F68-39D2-3F44-BD55C9251323}"/>
                    </a:ext>
                  </a:extLst>
                </p:cNvPr>
                <p:cNvSpPr/>
                <p:nvPr/>
              </p:nvSpPr>
              <p:spPr>
                <a:xfrm>
                  <a:off x="4209626" y="3208144"/>
                  <a:ext cx="926694" cy="2208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F71BA008-BBEF-E591-C5FD-26FFA2D528D1}"/>
                    </a:ext>
                  </a:extLst>
                </p:cNvPr>
                <p:cNvSpPr txBox="1"/>
                <p:nvPr/>
              </p:nvSpPr>
              <p:spPr>
                <a:xfrm>
                  <a:off x="4154206" y="3215007"/>
                  <a:ext cx="926693" cy="215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800" dirty="0">
                      <a:solidFill>
                        <a:schemeClr val="bg1"/>
                      </a:solidFill>
                      <a:latin typeface="Arial Nova" panose="020B0504020202020204" pitchFamily="34" charset="0"/>
                    </a:rPr>
                    <a:t>Low </a:t>
                  </a:r>
                  <a:r>
                    <a:rPr lang="fr-FR" sz="800" dirty="0" err="1">
                      <a:solidFill>
                        <a:schemeClr val="bg1"/>
                      </a:solidFill>
                      <a:latin typeface="Arial Nova" panose="020B0504020202020204" pitchFamily="34" charset="0"/>
                    </a:rPr>
                    <a:t>income</a:t>
                  </a:r>
                  <a:endParaRPr lang="fr-FR" sz="800" dirty="0">
                    <a:solidFill>
                      <a:schemeClr val="bg1"/>
                    </a:solidFill>
                    <a:latin typeface="Arial Nova" panose="020B0504020202020204" pitchFamily="34" charset="0"/>
                  </a:endParaRPr>
                </a:p>
              </p:txBody>
            </p:sp>
          </p:grpSp>
          <p:grpSp>
            <p:nvGrpSpPr>
              <p:cNvPr id="43" name="Group 42">
                <a:extLst>
                  <a:ext uri="{FF2B5EF4-FFF2-40B4-BE49-F238E27FC236}">
                    <a16:creationId xmlns:a16="http://schemas.microsoft.com/office/drawing/2014/main" id="{DC7EB917-33E4-4349-E263-E48E4C21A706}"/>
                  </a:ext>
                </a:extLst>
              </p:cNvPr>
              <p:cNvGrpSpPr/>
              <p:nvPr/>
            </p:nvGrpSpPr>
            <p:grpSpPr>
              <a:xfrm>
                <a:off x="3708330" y="3706973"/>
                <a:ext cx="1260211" cy="222825"/>
                <a:chOff x="3741429" y="3515790"/>
                <a:chExt cx="1381414" cy="222825"/>
              </a:xfrm>
            </p:grpSpPr>
            <p:sp>
              <p:nvSpPr>
                <p:cNvPr id="39" name="Rectangle 38">
                  <a:extLst>
                    <a:ext uri="{FF2B5EF4-FFF2-40B4-BE49-F238E27FC236}">
                      <a16:creationId xmlns:a16="http://schemas.microsoft.com/office/drawing/2014/main" id="{BF7CEF1D-655F-9BE3-06FD-68D304CA25DF}"/>
                    </a:ext>
                  </a:extLst>
                </p:cNvPr>
                <p:cNvSpPr/>
                <p:nvPr/>
              </p:nvSpPr>
              <p:spPr>
                <a:xfrm>
                  <a:off x="3802181" y="3517759"/>
                  <a:ext cx="1320662" cy="2208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7E5A1B33-7EC1-A244-FAA9-0524BF712C55}"/>
                    </a:ext>
                  </a:extLst>
                </p:cNvPr>
                <p:cNvSpPr txBox="1"/>
                <p:nvPr/>
              </p:nvSpPr>
              <p:spPr>
                <a:xfrm>
                  <a:off x="3741429" y="3515790"/>
                  <a:ext cx="1320661" cy="215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800" dirty="0">
                      <a:solidFill>
                        <a:schemeClr val="bg1"/>
                      </a:solidFill>
                      <a:latin typeface="Arial Nova" panose="020B0504020202020204" pitchFamily="34" charset="0"/>
                    </a:rPr>
                    <a:t>Poor social support</a:t>
                  </a:r>
                </a:p>
              </p:txBody>
            </p:sp>
          </p:grpSp>
          <p:grpSp>
            <p:nvGrpSpPr>
              <p:cNvPr id="36" name="Group 35">
                <a:extLst>
                  <a:ext uri="{FF2B5EF4-FFF2-40B4-BE49-F238E27FC236}">
                    <a16:creationId xmlns:a16="http://schemas.microsoft.com/office/drawing/2014/main" id="{C0E3651F-745D-4555-CB39-002671612123}"/>
                  </a:ext>
                </a:extLst>
              </p:cNvPr>
              <p:cNvGrpSpPr/>
              <p:nvPr/>
            </p:nvGrpSpPr>
            <p:grpSpPr>
              <a:xfrm>
                <a:off x="3561586" y="3973826"/>
                <a:ext cx="1553714" cy="391102"/>
                <a:chOff x="3582606" y="4142650"/>
                <a:chExt cx="1553714" cy="391102"/>
              </a:xfrm>
            </p:grpSpPr>
            <p:sp>
              <p:nvSpPr>
                <p:cNvPr id="37" name="Rectangle 36">
                  <a:extLst>
                    <a:ext uri="{FF2B5EF4-FFF2-40B4-BE49-F238E27FC236}">
                      <a16:creationId xmlns:a16="http://schemas.microsoft.com/office/drawing/2014/main" id="{00C5A189-B8FD-5791-1AD4-864FE990C2BB}"/>
                    </a:ext>
                  </a:extLst>
                </p:cNvPr>
                <p:cNvSpPr/>
                <p:nvPr/>
              </p:nvSpPr>
              <p:spPr>
                <a:xfrm>
                  <a:off x="3638026" y="4142650"/>
                  <a:ext cx="1498294" cy="3911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a:extLst>
                    <a:ext uri="{FF2B5EF4-FFF2-40B4-BE49-F238E27FC236}">
                      <a16:creationId xmlns:a16="http://schemas.microsoft.com/office/drawing/2014/main" id="{CD96BABF-1F6C-C24B-F926-E18E90019220}"/>
                    </a:ext>
                  </a:extLst>
                </p:cNvPr>
                <p:cNvSpPr txBox="1"/>
                <p:nvPr/>
              </p:nvSpPr>
              <p:spPr>
                <a:xfrm>
                  <a:off x="3582606" y="4163976"/>
                  <a:ext cx="1498294" cy="3385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800" dirty="0" err="1">
                      <a:solidFill>
                        <a:schemeClr val="bg1"/>
                      </a:solidFill>
                      <a:latin typeface="Arial Nova" panose="020B0504020202020204" pitchFamily="34" charset="0"/>
                    </a:rPr>
                    <a:t>Symptoms</a:t>
                  </a:r>
                  <a:r>
                    <a:rPr lang="fr-FR" sz="800" dirty="0">
                      <a:solidFill>
                        <a:schemeClr val="bg1"/>
                      </a:solidFill>
                      <a:latin typeface="Arial Nova" panose="020B0504020202020204" pitchFamily="34" charset="0"/>
                    </a:rPr>
                    <a:t> of </a:t>
                  </a:r>
                  <a:r>
                    <a:rPr lang="fr-FR" sz="800" dirty="0" err="1">
                      <a:solidFill>
                        <a:schemeClr val="bg1"/>
                      </a:solidFill>
                      <a:latin typeface="Arial Nova" panose="020B0504020202020204" pitchFamily="34" charset="0"/>
                    </a:rPr>
                    <a:t>depression</a:t>
                  </a:r>
                  <a:r>
                    <a:rPr lang="fr-FR" sz="800" dirty="0">
                      <a:solidFill>
                        <a:schemeClr val="bg1"/>
                      </a:solidFill>
                      <a:latin typeface="Arial Nova" panose="020B0504020202020204" pitchFamily="34" charset="0"/>
                    </a:rPr>
                    <a:t> in parents</a:t>
                  </a:r>
                </a:p>
              </p:txBody>
            </p:sp>
          </p:grpSp>
          <p:grpSp>
            <p:nvGrpSpPr>
              <p:cNvPr id="47" name="Group 46">
                <a:extLst>
                  <a:ext uri="{FF2B5EF4-FFF2-40B4-BE49-F238E27FC236}">
                    <a16:creationId xmlns:a16="http://schemas.microsoft.com/office/drawing/2014/main" id="{9FDD106D-93B6-9881-D80B-A669AED79A23}"/>
                  </a:ext>
                </a:extLst>
              </p:cNvPr>
              <p:cNvGrpSpPr/>
              <p:nvPr/>
            </p:nvGrpSpPr>
            <p:grpSpPr>
              <a:xfrm>
                <a:off x="3630843" y="4408955"/>
                <a:ext cx="1415202" cy="391102"/>
                <a:chOff x="3721117" y="4611115"/>
                <a:chExt cx="1415202" cy="391102"/>
              </a:xfrm>
            </p:grpSpPr>
            <p:sp>
              <p:nvSpPr>
                <p:cNvPr id="38" name="Rectangle 37">
                  <a:extLst>
                    <a:ext uri="{FF2B5EF4-FFF2-40B4-BE49-F238E27FC236}">
                      <a16:creationId xmlns:a16="http://schemas.microsoft.com/office/drawing/2014/main" id="{97FE8FD1-3318-C487-6058-F3BB8B21CE52}"/>
                    </a:ext>
                  </a:extLst>
                </p:cNvPr>
                <p:cNvSpPr/>
                <p:nvPr/>
              </p:nvSpPr>
              <p:spPr>
                <a:xfrm>
                  <a:off x="3776536" y="4611115"/>
                  <a:ext cx="1359783" cy="3911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291C3D90-0741-EDA6-2383-C2FE6F1B6E96}"/>
                    </a:ext>
                  </a:extLst>
                </p:cNvPr>
                <p:cNvSpPr txBox="1"/>
                <p:nvPr/>
              </p:nvSpPr>
              <p:spPr>
                <a:xfrm>
                  <a:off x="3721117" y="4631676"/>
                  <a:ext cx="1359782" cy="3385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sz="800" dirty="0">
                      <a:solidFill>
                        <a:schemeClr val="bg1"/>
                      </a:solidFill>
                      <a:latin typeface="Arial Nova" panose="020B0504020202020204" pitchFamily="34" charset="0"/>
                    </a:rPr>
                    <a:t>Parents’ excessive use of </a:t>
                  </a:r>
                  <a:r>
                    <a:rPr lang="fr-FR" sz="800" dirty="0" err="1">
                      <a:solidFill>
                        <a:schemeClr val="bg1"/>
                      </a:solidFill>
                      <a:latin typeface="Arial Nova" panose="020B0504020202020204" pitchFamily="34" charset="0"/>
                    </a:rPr>
                    <a:t>alcohol</a:t>
                  </a:r>
                  <a:r>
                    <a:rPr lang="fr-FR" sz="800" dirty="0">
                      <a:solidFill>
                        <a:schemeClr val="bg1"/>
                      </a:solidFill>
                      <a:latin typeface="Arial Nova" panose="020B0504020202020204" pitchFamily="34" charset="0"/>
                    </a:rPr>
                    <a:t> or </a:t>
                  </a:r>
                  <a:r>
                    <a:rPr lang="fr-FR" sz="800" dirty="0" err="1">
                      <a:solidFill>
                        <a:schemeClr val="bg1"/>
                      </a:solidFill>
                      <a:latin typeface="Arial Nova" panose="020B0504020202020204" pitchFamily="34" charset="0"/>
                    </a:rPr>
                    <a:t>drugs</a:t>
                  </a:r>
                  <a:endParaRPr lang="fr-FR" sz="800" dirty="0">
                    <a:solidFill>
                      <a:schemeClr val="bg1"/>
                    </a:solidFill>
                    <a:latin typeface="Arial Nova" panose="020B0504020202020204" pitchFamily="34" charset="0"/>
                  </a:endParaRPr>
                </a:p>
              </p:txBody>
            </p:sp>
          </p:grpSp>
        </p:grpSp>
      </p:grpSp>
      <p:sp>
        <p:nvSpPr>
          <p:cNvPr id="44" name="Espace réservé du numéro de diapositive 3">
            <a:extLst>
              <a:ext uri="{FF2B5EF4-FFF2-40B4-BE49-F238E27FC236}">
                <a16:creationId xmlns:a16="http://schemas.microsoft.com/office/drawing/2014/main" id="{00504E23-75FB-7336-130A-903A678A89FF}"/>
              </a:ext>
            </a:extLst>
          </p:cNvPr>
          <p:cNvSpPr txBox="1">
            <a:spLocks/>
          </p:cNvSpPr>
          <p:nvPr/>
        </p:nvSpPr>
        <p:spPr>
          <a:xfrm>
            <a:off x="365762" y="6356350"/>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606E60"/>
                </a:solidFill>
                <a:latin typeface="Arial Nova" panose="020B0504020202020204" pitchFamily="34" charset="0"/>
              </a:rPr>
              <a:pPr algn="l"/>
              <a:t>13</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cxnSp>
        <p:nvCxnSpPr>
          <p:cNvPr id="6" name="Straight Connector 12">
            <a:extLst>
              <a:ext uri="{FF2B5EF4-FFF2-40B4-BE49-F238E27FC236}">
                <a16:creationId xmlns:a16="http://schemas.microsoft.com/office/drawing/2014/main" id="{EB9704AB-E6FD-DD80-76DE-FC7CE394F38C}"/>
              </a:ext>
            </a:extLst>
          </p:cNvPr>
          <p:cNvCxnSpPr>
            <a:cxnSpLocks/>
          </p:cNvCxnSpPr>
          <p:nvPr/>
        </p:nvCxnSpPr>
        <p:spPr>
          <a:xfrm flipV="1">
            <a:off x="5415209" y="2888791"/>
            <a:ext cx="0" cy="2742137"/>
          </a:xfrm>
          <a:prstGeom prst="line">
            <a:avLst/>
          </a:prstGeom>
          <a:ln w="57150" cap="rnd">
            <a:solidFill>
              <a:srgbClr val="CEE06B">
                <a:alpha val="19788"/>
              </a:srgb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FFD9694-64CA-F44D-A302-90C643C079BD}"/>
              </a:ext>
            </a:extLst>
          </p:cNvPr>
          <p:cNvGrpSpPr/>
          <p:nvPr/>
        </p:nvGrpSpPr>
        <p:grpSpPr>
          <a:xfrm>
            <a:off x="822039" y="28363"/>
            <a:ext cx="10592742" cy="1505412"/>
            <a:chOff x="822039" y="28363"/>
            <a:chExt cx="10592742" cy="1505412"/>
          </a:xfrm>
        </p:grpSpPr>
        <p:grpSp>
          <p:nvGrpSpPr>
            <p:cNvPr id="8" name="Group 7">
              <a:extLst>
                <a:ext uri="{FF2B5EF4-FFF2-40B4-BE49-F238E27FC236}">
                  <a16:creationId xmlns:a16="http://schemas.microsoft.com/office/drawing/2014/main" id="{7DEF2DEC-D330-DCD5-F5F3-16E5C300B4EA}"/>
                </a:ext>
              </a:extLst>
            </p:cNvPr>
            <p:cNvGrpSpPr/>
            <p:nvPr/>
          </p:nvGrpSpPr>
          <p:grpSpPr>
            <a:xfrm>
              <a:off x="840342" y="28363"/>
              <a:ext cx="10574439" cy="1505412"/>
              <a:chOff x="840342" y="28363"/>
              <a:chExt cx="10574439" cy="1505412"/>
            </a:xfrm>
          </p:grpSpPr>
          <p:sp>
            <p:nvSpPr>
              <p:cNvPr id="10" name="ZoneTexte 4">
                <a:extLst>
                  <a:ext uri="{FF2B5EF4-FFF2-40B4-BE49-F238E27FC236}">
                    <a16:creationId xmlns:a16="http://schemas.microsoft.com/office/drawing/2014/main" id="{6297C91A-011A-F81A-5F45-56B9E1998080}"/>
                  </a:ext>
                </a:extLst>
              </p:cNvPr>
              <p:cNvSpPr txBox="1"/>
              <p:nvPr/>
            </p:nvSpPr>
            <p:spPr>
              <a:xfrm>
                <a:off x="840342" y="1009128"/>
                <a:ext cx="4701155"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Preventing</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child</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maltreatment</a:t>
                </a:r>
                <a:endParaRPr lang="fr-CA" sz="1200" b="1" dirty="0">
                  <a:solidFill>
                    <a:schemeClr val="bg2">
                      <a:lumMod val="25000"/>
                    </a:schemeClr>
                  </a:solidFill>
                  <a:latin typeface="Arial Nova" panose="020B0504020202020204" pitchFamily="34" charset="0"/>
                </a:endParaRPr>
              </a:p>
            </p:txBody>
          </p:sp>
          <p:cxnSp>
            <p:nvCxnSpPr>
              <p:cNvPr id="11" name="Straight Connector 10">
                <a:extLst>
                  <a:ext uri="{FF2B5EF4-FFF2-40B4-BE49-F238E27FC236}">
                    <a16:creationId xmlns:a16="http://schemas.microsoft.com/office/drawing/2014/main" id="{DE5700AF-EA02-D9A4-F777-71E05AB977BD}"/>
                  </a:ext>
                </a:extLst>
              </p:cNvPr>
              <p:cNvCxnSpPr>
                <a:cxnSpLocks/>
              </p:cNvCxnSpPr>
              <p:nvPr/>
            </p:nvCxnSpPr>
            <p:spPr>
              <a:xfrm>
                <a:off x="942109" y="1516935"/>
                <a:ext cx="10307782" cy="0"/>
              </a:xfrm>
              <a:prstGeom prst="line">
                <a:avLst/>
              </a:prstGeom>
              <a:ln w="57150" cap="rnd">
                <a:solidFill>
                  <a:srgbClr val="CEE06B">
                    <a:alpha val="19788"/>
                  </a:srgb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A38C69B-63A3-75D1-7780-912E7D3040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09369" y="28363"/>
                <a:ext cx="1505412" cy="1505412"/>
              </a:xfrm>
              <a:prstGeom prst="rect">
                <a:avLst/>
              </a:prstGeom>
            </p:spPr>
          </p:pic>
        </p:grpSp>
        <p:sp>
          <p:nvSpPr>
            <p:cNvPr id="9" name="ZoneTexte 5">
              <a:extLst>
                <a:ext uri="{FF2B5EF4-FFF2-40B4-BE49-F238E27FC236}">
                  <a16:creationId xmlns:a16="http://schemas.microsoft.com/office/drawing/2014/main" id="{17BEA426-93F9-D1B2-FD87-79CA6EFD1AD2}"/>
                </a:ext>
              </a:extLst>
            </p:cNvPr>
            <p:cNvSpPr txBox="1"/>
            <p:nvPr/>
          </p:nvSpPr>
          <p:spPr>
            <a:xfrm>
              <a:off x="822039" y="615367"/>
              <a:ext cx="8659446" cy="461665"/>
            </a:xfrm>
            <a:prstGeom prst="rect">
              <a:avLst/>
            </a:prstGeom>
            <a:noFill/>
          </p:spPr>
          <p:txBody>
            <a:bodyPr wrap="square">
              <a:spAutoFit/>
            </a:bodyPr>
            <a:lstStyle/>
            <a:p>
              <a:pPr algn="just" fontAlgn="base">
                <a:buClr>
                  <a:srgbClr val="C00000"/>
                </a:buClr>
              </a:pPr>
              <a:r>
                <a:rPr lang="fr-CA" sz="2400" b="1" dirty="0">
                  <a:solidFill>
                    <a:srgbClr val="7FA314"/>
                  </a:solidFill>
                  <a:latin typeface="Raleway ExtraBold" panose="020B0003030101060003" pitchFamily="34" charset="0"/>
                </a:rPr>
                <a:t>Investment </a:t>
              </a:r>
              <a:r>
                <a:rPr lang="fr-CA" sz="2400" b="1" dirty="0" err="1">
                  <a:solidFill>
                    <a:srgbClr val="7FA314"/>
                  </a:solidFill>
                  <a:latin typeface="Raleway ExtraBold" panose="020B0003030101060003" pitchFamily="34" charset="0"/>
                </a:rPr>
                <a:t>priorities</a:t>
              </a:r>
              <a:endParaRPr lang="fr-CA" sz="2400" b="1" dirty="0">
                <a:solidFill>
                  <a:srgbClr val="7FA314"/>
                </a:solidFill>
                <a:latin typeface="Raleway ExtraBold" panose="020B0003030101060003" pitchFamily="34" charset="0"/>
              </a:endParaRPr>
            </a:p>
          </p:txBody>
        </p:sp>
      </p:grpSp>
      <p:pic>
        <p:nvPicPr>
          <p:cNvPr id="2" name="Picture 1" descr="A picture containing text, sign, plate, tableware&#10;&#10;Description automatically generated">
            <a:extLst>
              <a:ext uri="{FF2B5EF4-FFF2-40B4-BE49-F238E27FC236}">
                <a16:creationId xmlns:a16="http://schemas.microsoft.com/office/drawing/2014/main" id="{EA548B2F-B171-5672-2456-09CA1390F8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Tree>
    <p:extLst>
      <p:ext uri="{BB962C8B-B14F-4D97-AF65-F5344CB8AC3E}">
        <p14:creationId xmlns:p14="http://schemas.microsoft.com/office/powerpoint/2010/main" val="838665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EE06B">
            <a:alpha val="30380"/>
          </a:srgbClr>
        </a:solidFill>
        <a:effectLst/>
      </p:bgPr>
    </p:bg>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26C9FFE0-726D-917C-7BC4-CC62B5A547D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22" name="Picture 21" descr="A picture containing text, sign, plate, tableware&#10;&#10;Description automatically generated">
            <a:extLst>
              <a:ext uri="{FF2B5EF4-FFF2-40B4-BE49-F238E27FC236}">
                <a16:creationId xmlns:a16="http://schemas.microsoft.com/office/drawing/2014/main" id="{8C130333-6745-47F2-2522-9BC6F9C0B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pic>
        <p:nvPicPr>
          <p:cNvPr id="33" name="Picture 32">
            <a:extLst>
              <a:ext uri="{FF2B5EF4-FFF2-40B4-BE49-F238E27FC236}">
                <a16:creationId xmlns:a16="http://schemas.microsoft.com/office/drawing/2014/main" id="{49098142-CB1E-D5B7-4FEE-E2348047C31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451" y="2420868"/>
            <a:ext cx="4441773" cy="4441773"/>
          </a:xfrm>
          <a:prstGeom prst="rect">
            <a:avLst/>
          </a:prstGeom>
        </p:spPr>
      </p:pic>
      <p:sp>
        <p:nvSpPr>
          <p:cNvPr id="34" name="Espace réservé du numéro de diapositive 3">
            <a:extLst>
              <a:ext uri="{FF2B5EF4-FFF2-40B4-BE49-F238E27FC236}">
                <a16:creationId xmlns:a16="http://schemas.microsoft.com/office/drawing/2014/main" id="{C3BE266B-CA0A-25D1-0BA4-318ADB10EFCD}"/>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14</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
        <p:nvSpPr>
          <p:cNvPr id="6" name="ZoneTexte 5">
            <a:extLst>
              <a:ext uri="{FF2B5EF4-FFF2-40B4-BE49-F238E27FC236}">
                <a16:creationId xmlns:a16="http://schemas.microsoft.com/office/drawing/2014/main" id="{CA71FAEB-D197-3BDE-CE5C-01E570CFEB25}"/>
              </a:ext>
            </a:extLst>
          </p:cNvPr>
          <p:cNvSpPr txBox="1"/>
          <p:nvPr/>
        </p:nvSpPr>
        <p:spPr>
          <a:xfrm>
            <a:off x="4764249" y="5611084"/>
            <a:ext cx="6993114" cy="461665"/>
          </a:xfrm>
          <a:prstGeom prst="rect">
            <a:avLst/>
          </a:prstGeom>
          <a:noFill/>
          <a:ln>
            <a:noFill/>
          </a:ln>
        </p:spPr>
        <p:txBody>
          <a:bodyPr wrap="square">
            <a:spAutoFit/>
          </a:bodyPr>
          <a:lstStyle/>
          <a:p>
            <a:r>
              <a:rPr lang="fr-CA" sz="1000" dirty="0">
                <a:solidFill>
                  <a:srgbClr val="7FA314"/>
                </a:solidFill>
                <a:latin typeface="Arial Nova Cond" panose="020B0506020202020204" pitchFamily="34" charset="0"/>
              </a:rPr>
              <a:t>*I.e.:</a:t>
            </a:r>
            <a:r>
              <a:rPr lang="en-CA" sz="1000" dirty="0">
                <a:solidFill>
                  <a:srgbClr val="7FA314"/>
                </a:solidFill>
                <a:latin typeface="Arial Nova Cond" panose="020B0506020202020204" pitchFamily="34" charset="0"/>
              </a:rPr>
              <a:t> mental health resources, social workers, speech therapists, nutritionists, </a:t>
            </a:r>
            <a:r>
              <a:rPr lang="en-CA" sz="1000" dirty="0" err="1">
                <a:solidFill>
                  <a:srgbClr val="7FA314"/>
                </a:solidFill>
                <a:latin typeface="Arial Nova Cond" panose="020B0506020202020204" pitchFamily="34" charset="0"/>
              </a:rPr>
              <a:t>etc</a:t>
            </a:r>
            <a:r>
              <a:rPr lang="fr-CA" sz="1000" dirty="0">
                <a:solidFill>
                  <a:srgbClr val="7FA314"/>
                </a:solidFill>
                <a:latin typeface="Arial Nova Cond" panose="020B0506020202020204" pitchFamily="34" charset="0"/>
              </a:rPr>
              <a:t>.</a:t>
            </a:r>
          </a:p>
          <a:p>
            <a:endParaRPr lang="fr-CA" sz="1400" dirty="0">
              <a:solidFill>
                <a:srgbClr val="606E60"/>
              </a:solidFill>
            </a:endParaRPr>
          </a:p>
        </p:txBody>
      </p:sp>
      <p:grpSp>
        <p:nvGrpSpPr>
          <p:cNvPr id="19" name="Group 18">
            <a:extLst>
              <a:ext uri="{FF2B5EF4-FFF2-40B4-BE49-F238E27FC236}">
                <a16:creationId xmlns:a16="http://schemas.microsoft.com/office/drawing/2014/main" id="{EC7B1B27-0F0E-254C-6FF3-A247533A45CC}"/>
              </a:ext>
            </a:extLst>
          </p:cNvPr>
          <p:cNvGrpSpPr/>
          <p:nvPr/>
        </p:nvGrpSpPr>
        <p:grpSpPr>
          <a:xfrm>
            <a:off x="4724499" y="2780346"/>
            <a:ext cx="6993114" cy="2610181"/>
            <a:chOff x="4724499" y="2578046"/>
            <a:chExt cx="6993114" cy="2610181"/>
          </a:xfrm>
        </p:grpSpPr>
        <p:sp>
          <p:nvSpPr>
            <p:cNvPr id="26" name="ZoneTexte 11">
              <a:extLst>
                <a:ext uri="{FF2B5EF4-FFF2-40B4-BE49-F238E27FC236}">
                  <a16:creationId xmlns:a16="http://schemas.microsoft.com/office/drawing/2014/main" id="{6AB53132-E870-39DC-B24C-A1903B7E6EAE}"/>
                </a:ext>
              </a:extLst>
            </p:cNvPr>
            <p:cNvSpPr txBox="1"/>
            <p:nvPr/>
          </p:nvSpPr>
          <p:spPr>
            <a:xfrm>
              <a:off x="4764249" y="3841512"/>
              <a:ext cx="5876777" cy="1346715"/>
            </a:xfrm>
            <a:prstGeom prst="rect">
              <a:avLst/>
            </a:prstGeom>
            <a:noFill/>
          </p:spPr>
          <p:txBody>
            <a:bodyPr wrap="square">
              <a:spAutoFit/>
            </a:bodyPr>
            <a:lstStyle/>
            <a:p>
              <a:pPr>
                <a:lnSpc>
                  <a:spcPts val="2460"/>
                </a:lnSpc>
              </a:pPr>
              <a:r>
                <a:rPr lang="en-CA" dirty="0">
                  <a:solidFill>
                    <a:schemeClr val="bg2">
                      <a:lumMod val="25000"/>
                    </a:schemeClr>
                  </a:solidFill>
                  <a:latin typeface="Arial Nova" panose="020B0504020202020204" pitchFamily="34" charset="0"/>
                </a:rPr>
                <a:t>consider that improving </a:t>
              </a:r>
              <a:r>
                <a:rPr lang="en-CA" b="1" dirty="0">
                  <a:solidFill>
                    <a:srgbClr val="7FA314"/>
                  </a:solidFill>
                  <a:latin typeface="Arial Nova" panose="020B0504020202020204" pitchFamily="34" charset="0"/>
                </a:rPr>
                <a:t>access to health and social service specialists*</a:t>
              </a:r>
              <a:r>
                <a:rPr lang="en-CA" dirty="0">
                  <a:solidFill>
                    <a:schemeClr val="bg2">
                      <a:lumMod val="25000"/>
                    </a:schemeClr>
                  </a:solidFill>
                  <a:latin typeface="Arial Nova" panose="020B0504020202020204" pitchFamily="34" charset="0"/>
                </a:rPr>
                <a:t> for families with young children should be one of the government’s top three priority investments in the area of early childhood </a:t>
              </a:r>
              <a:r>
                <a:rPr lang="fr-CA" dirty="0">
                  <a:solidFill>
                    <a:schemeClr val="bg2">
                      <a:lumMod val="25000"/>
                    </a:schemeClr>
                  </a:solidFill>
                  <a:latin typeface="Arial Nova" panose="020B0504020202020204" pitchFamily="34" charset="0"/>
                </a:rPr>
                <a:t>(27%).</a:t>
              </a:r>
            </a:p>
          </p:txBody>
        </p:sp>
        <p:grpSp>
          <p:nvGrpSpPr>
            <p:cNvPr id="43" name="Group 42">
              <a:extLst>
                <a:ext uri="{FF2B5EF4-FFF2-40B4-BE49-F238E27FC236}">
                  <a16:creationId xmlns:a16="http://schemas.microsoft.com/office/drawing/2014/main" id="{03F47B6D-2CFD-AB6D-75B4-42EA113BBA9F}"/>
                </a:ext>
              </a:extLst>
            </p:cNvPr>
            <p:cNvGrpSpPr/>
            <p:nvPr/>
          </p:nvGrpSpPr>
          <p:grpSpPr>
            <a:xfrm>
              <a:off x="4724499" y="2578046"/>
              <a:ext cx="6993114" cy="1260979"/>
              <a:chOff x="4044833" y="2265219"/>
              <a:chExt cx="6993114" cy="1260979"/>
            </a:xfrm>
          </p:grpSpPr>
          <p:sp>
            <p:nvSpPr>
              <p:cNvPr id="36" name="ZoneTexte 5">
                <a:extLst>
                  <a:ext uri="{FF2B5EF4-FFF2-40B4-BE49-F238E27FC236}">
                    <a16:creationId xmlns:a16="http://schemas.microsoft.com/office/drawing/2014/main" id="{4B0A494F-64B9-9073-0189-B6EC374DAE94}"/>
                  </a:ext>
                </a:extLst>
              </p:cNvPr>
              <p:cNvSpPr txBox="1"/>
              <p:nvPr/>
            </p:nvSpPr>
            <p:spPr>
              <a:xfrm>
                <a:off x="4056481" y="2265219"/>
                <a:ext cx="4611053" cy="707886"/>
              </a:xfrm>
              <a:prstGeom prst="rect">
                <a:avLst/>
              </a:prstGeom>
              <a:noFill/>
            </p:spPr>
            <p:txBody>
              <a:bodyPr wrap="square">
                <a:spAutoFit/>
              </a:bodyPr>
              <a:lstStyle/>
              <a:p>
                <a:pPr fontAlgn="base">
                  <a:buClr>
                    <a:srgbClr val="C00000"/>
                  </a:buClr>
                </a:pPr>
                <a:r>
                  <a:rPr lang="fr-CA" sz="4000" b="1" dirty="0">
                    <a:solidFill>
                      <a:srgbClr val="7FA314"/>
                    </a:solidFill>
                    <a:latin typeface="Raleway ExtraBold" panose="020B0003030101060003" pitchFamily="34" charset="0"/>
                  </a:rPr>
                  <a:t>A </a:t>
                </a:r>
                <a:r>
                  <a:rPr lang="fr-CA" sz="4000" b="1" dirty="0" err="1">
                    <a:solidFill>
                      <a:srgbClr val="7FA314"/>
                    </a:solidFill>
                    <a:latin typeface="Raleway ExtraBold" panose="020B0003030101060003" pitchFamily="34" charset="0"/>
                  </a:rPr>
                  <a:t>little</a:t>
                </a:r>
                <a:r>
                  <a:rPr lang="fr-CA" sz="4000" b="1" dirty="0">
                    <a:solidFill>
                      <a:srgbClr val="7FA314"/>
                    </a:solidFill>
                    <a:latin typeface="Raleway ExtraBold" panose="020B0003030101060003" pitchFamily="34" charset="0"/>
                  </a:rPr>
                  <a:t> more </a:t>
                </a:r>
                <a:r>
                  <a:rPr lang="fr-CA" sz="4000" b="1" dirty="0" err="1">
                    <a:solidFill>
                      <a:srgbClr val="7FA314"/>
                    </a:solidFill>
                    <a:latin typeface="Raleway ExtraBold" panose="020B0003030101060003" pitchFamily="34" charset="0"/>
                  </a:rPr>
                  <a:t>than</a:t>
                </a:r>
                <a:endParaRPr lang="fr-CA" sz="4000" b="1" dirty="0">
                  <a:solidFill>
                    <a:srgbClr val="7FA314"/>
                  </a:solidFill>
                  <a:latin typeface="Raleway ExtraBold" panose="020B0003030101060003" pitchFamily="34" charset="0"/>
                </a:endParaRPr>
              </a:p>
            </p:txBody>
          </p:sp>
          <p:sp>
            <p:nvSpPr>
              <p:cNvPr id="37" name="ZoneTexte 5">
                <a:extLst>
                  <a:ext uri="{FF2B5EF4-FFF2-40B4-BE49-F238E27FC236}">
                    <a16:creationId xmlns:a16="http://schemas.microsoft.com/office/drawing/2014/main" id="{01CF8978-796E-F290-D2EB-55D041994256}"/>
                  </a:ext>
                </a:extLst>
              </p:cNvPr>
              <p:cNvSpPr txBox="1"/>
              <p:nvPr/>
            </p:nvSpPr>
            <p:spPr>
              <a:xfrm>
                <a:off x="4044833" y="2818312"/>
                <a:ext cx="6993114" cy="707886"/>
              </a:xfrm>
              <a:prstGeom prst="rect">
                <a:avLst/>
              </a:prstGeom>
              <a:noFill/>
            </p:spPr>
            <p:txBody>
              <a:bodyPr wrap="square">
                <a:spAutoFit/>
              </a:bodyPr>
              <a:lstStyle/>
              <a:p>
                <a:pPr fontAlgn="base">
                  <a:buClr>
                    <a:srgbClr val="C00000"/>
                  </a:buClr>
                </a:pPr>
                <a:r>
                  <a:rPr lang="fr-CA" sz="4000" b="1" dirty="0">
                    <a:solidFill>
                      <a:srgbClr val="7FA314"/>
                    </a:solidFill>
                    <a:latin typeface="Raleway ExtraBold" panose="020B0003030101060003" pitchFamily="34" charset="0"/>
                  </a:rPr>
                  <a:t>one-quarter of </a:t>
                </a:r>
                <a:r>
                  <a:rPr lang="fr-CA" sz="4000" b="1" dirty="0" err="1">
                    <a:solidFill>
                      <a:srgbClr val="7FA314"/>
                    </a:solidFill>
                    <a:latin typeface="Raleway ExtraBold" panose="020B0003030101060003" pitchFamily="34" charset="0"/>
                  </a:rPr>
                  <a:t>Quebecers</a:t>
                </a:r>
                <a:endParaRPr lang="fr-CA" sz="4000" b="1" dirty="0">
                  <a:solidFill>
                    <a:srgbClr val="7FA314"/>
                  </a:solidFill>
                  <a:latin typeface="Raleway ExtraBold" panose="020B0003030101060003" pitchFamily="34" charset="0"/>
                </a:endParaRPr>
              </a:p>
            </p:txBody>
          </p:sp>
        </p:grpSp>
      </p:grpSp>
      <p:sp>
        <p:nvSpPr>
          <p:cNvPr id="2" name="ZoneTexte 5">
            <a:extLst>
              <a:ext uri="{FF2B5EF4-FFF2-40B4-BE49-F238E27FC236}">
                <a16:creationId xmlns:a16="http://schemas.microsoft.com/office/drawing/2014/main" id="{AA0D202C-BC63-7C6C-B316-2CC5D9553F79}"/>
              </a:ext>
            </a:extLst>
          </p:cNvPr>
          <p:cNvSpPr txBox="1"/>
          <p:nvPr/>
        </p:nvSpPr>
        <p:spPr>
          <a:xfrm>
            <a:off x="822040" y="637929"/>
            <a:ext cx="8659446" cy="784830"/>
          </a:xfrm>
          <a:prstGeom prst="rect">
            <a:avLst/>
          </a:prstGeom>
          <a:noFill/>
        </p:spPr>
        <p:txBody>
          <a:bodyPr wrap="square">
            <a:spAutoFit/>
          </a:bodyPr>
          <a:lstStyle/>
          <a:p>
            <a:pPr algn="just" fontAlgn="base">
              <a:buClr>
                <a:srgbClr val="C00000"/>
              </a:buClr>
            </a:pPr>
            <a:r>
              <a:rPr lang="fr-CA" sz="4500" b="1" dirty="0">
                <a:solidFill>
                  <a:srgbClr val="7FA314"/>
                </a:solidFill>
                <a:latin typeface="Raleway ExtraBold" panose="020B0003030101060003" pitchFamily="34" charset="0"/>
              </a:rPr>
              <a:t>Investment </a:t>
            </a:r>
            <a:r>
              <a:rPr lang="fr-CA" sz="4500" b="1" dirty="0" err="1">
                <a:solidFill>
                  <a:srgbClr val="7FA314"/>
                </a:solidFill>
                <a:latin typeface="Raleway ExtraBold" panose="020B0003030101060003" pitchFamily="34" charset="0"/>
              </a:rPr>
              <a:t>priorities</a:t>
            </a:r>
            <a:endParaRPr lang="fr-CA" sz="4500" b="1" dirty="0">
              <a:solidFill>
                <a:srgbClr val="7FA314"/>
              </a:solidFill>
              <a:latin typeface="Raleway ExtraBold" panose="020B0003030101060003" pitchFamily="34" charset="0"/>
            </a:endParaRPr>
          </a:p>
        </p:txBody>
      </p:sp>
      <p:sp>
        <p:nvSpPr>
          <p:cNvPr id="20" name="ZoneTexte 4">
            <a:extLst>
              <a:ext uri="{FF2B5EF4-FFF2-40B4-BE49-F238E27FC236}">
                <a16:creationId xmlns:a16="http://schemas.microsoft.com/office/drawing/2014/main" id="{5A74B0E1-CF51-CEE9-29D1-DE6D0E49F79B}"/>
              </a:ext>
            </a:extLst>
          </p:cNvPr>
          <p:cNvSpPr txBox="1"/>
          <p:nvPr/>
        </p:nvSpPr>
        <p:spPr>
          <a:xfrm>
            <a:off x="1677556" y="1627206"/>
            <a:ext cx="9880129" cy="861774"/>
          </a:xfrm>
          <a:prstGeom prst="rect">
            <a:avLst/>
          </a:prstGeom>
          <a:noFill/>
        </p:spPr>
        <p:txBody>
          <a:bodyPr wrap="square">
            <a:spAutoFit/>
          </a:bodyPr>
          <a:lstStyle/>
          <a:p>
            <a:r>
              <a:rPr lang="en-CA" sz="2500" b="1" dirty="0">
                <a:solidFill>
                  <a:schemeClr val="bg2">
                    <a:lumMod val="25000"/>
                  </a:schemeClr>
                </a:solidFill>
                <a:latin typeface="Arial Nova" panose="020B0504020202020204" pitchFamily="34" charset="0"/>
              </a:rPr>
              <a:t>Improving access to health and social services specialists for families with young children</a:t>
            </a:r>
            <a:endParaRPr lang="fr-CA" sz="2500" b="1" dirty="0">
              <a:solidFill>
                <a:schemeClr val="bg2">
                  <a:lumMod val="25000"/>
                </a:schemeClr>
              </a:solidFill>
              <a:latin typeface="Arial Nova" panose="020B0504020202020204" pitchFamily="34" charset="0"/>
            </a:endParaRPr>
          </a:p>
        </p:txBody>
      </p:sp>
      <p:grpSp>
        <p:nvGrpSpPr>
          <p:cNvPr id="25" name="Group 24">
            <a:extLst>
              <a:ext uri="{FF2B5EF4-FFF2-40B4-BE49-F238E27FC236}">
                <a16:creationId xmlns:a16="http://schemas.microsoft.com/office/drawing/2014/main" id="{4798B079-FA16-AFE3-666E-1327D927566A}"/>
              </a:ext>
            </a:extLst>
          </p:cNvPr>
          <p:cNvGrpSpPr/>
          <p:nvPr/>
        </p:nvGrpSpPr>
        <p:grpSpPr>
          <a:xfrm>
            <a:off x="924892" y="1640967"/>
            <a:ext cx="744463" cy="779901"/>
            <a:chOff x="762950" y="1483902"/>
            <a:chExt cx="744463" cy="779901"/>
          </a:xfrm>
        </p:grpSpPr>
        <p:sp>
          <p:nvSpPr>
            <p:cNvPr id="27" name="Oval 26">
              <a:extLst>
                <a:ext uri="{FF2B5EF4-FFF2-40B4-BE49-F238E27FC236}">
                  <a16:creationId xmlns:a16="http://schemas.microsoft.com/office/drawing/2014/main" id="{46393362-AC32-C9E9-F736-F366A36F3654}"/>
                </a:ext>
              </a:extLst>
            </p:cNvPr>
            <p:cNvSpPr/>
            <p:nvPr/>
          </p:nvSpPr>
          <p:spPr>
            <a:xfrm>
              <a:off x="762950" y="1555917"/>
              <a:ext cx="707886" cy="707886"/>
            </a:xfrm>
            <a:prstGeom prst="ellipse">
              <a:avLst/>
            </a:prstGeom>
            <a:solidFill>
              <a:srgbClr val="CEE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ZoneTexte 5">
              <a:extLst>
                <a:ext uri="{FF2B5EF4-FFF2-40B4-BE49-F238E27FC236}">
                  <a16:creationId xmlns:a16="http://schemas.microsoft.com/office/drawing/2014/main" id="{FCC240D6-0EB3-00F2-776E-003EB3AB4B05}"/>
                </a:ext>
              </a:extLst>
            </p:cNvPr>
            <p:cNvSpPr txBox="1"/>
            <p:nvPr/>
          </p:nvSpPr>
          <p:spPr>
            <a:xfrm>
              <a:off x="877653" y="1483902"/>
              <a:ext cx="629760" cy="707886"/>
            </a:xfrm>
            <a:prstGeom prst="rect">
              <a:avLst/>
            </a:prstGeom>
            <a:noFill/>
          </p:spPr>
          <p:txBody>
            <a:bodyPr wrap="square">
              <a:spAutoFit/>
            </a:bodyPr>
            <a:lstStyle/>
            <a:p>
              <a:pPr algn="just" fontAlgn="base">
                <a:buClr>
                  <a:srgbClr val="C00000"/>
                </a:buClr>
              </a:pPr>
              <a:r>
                <a:rPr lang="fr-CA" sz="4000" b="1">
                  <a:solidFill>
                    <a:schemeClr val="bg1"/>
                  </a:solidFill>
                  <a:latin typeface="Raleway" panose="020B0003030101060003" pitchFamily="34" charset="0"/>
                </a:rPr>
                <a:t>3</a:t>
              </a:r>
            </a:p>
          </p:txBody>
        </p:sp>
      </p:grpSp>
    </p:spTree>
    <p:extLst>
      <p:ext uri="{BB962C8B-B14F-4D97-AF65-F5344CB8AC3E}">
        <p14:creationId xmlns:p14="http://schemas.microsoft.com/office/powerpoint/2010/main" val="257811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EE06B">
            <a:alpha val="30285"/>
          </a:srgbClr>
        </a:solidFill>
        <a:effectLst/>
      </p:bgPr>
    </p:bg>
    <p:spTree>
      <p:nvGrpSpPr>
        <p:cNvPr id="1" name=""/>
        <p:cNvGrpSpPr/>
        <p:nvPr/>
      </p:nvGrpSpPr>
      <p:grpSpPr>
        <a:xfrm>
          <a:off x="0" y="0"/>
          <a:ext cx="0" cy="0"/>
          <a:chOff x="0" y="0"/>
          <a:chExt cx="0" cy="0"/>
        </a:xfrm>
      </p:grpSpPr>
      <p:pic>
        <p:nvPicPr>
          <p:cNvPr id="19" name="Picture 19">
            <a:extLst>
              <a:ext uri="{FF2B5EF4-FFF2-40B4-BE49-F238E27FC236}">
                <a16:creationId xmlns:a16="http://schemas.microsoft.com/office/drawing/2014/main" id="{A46FE6A7-9208-A4B8-BF70-513C27076CD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4" name="Picture 3" descr="A picture containing text, sign, plate, tableware&#10;&#10;Description automatically generated">
            <a:extLst>
              <a:ext uri="{FF2B5EF4-FFF2-40B4-BE49-F238E27FC236}">
                <a16:creationId xmlns:a16="http://schemas.microsoft.com/office/drawing/2014/main" id="{F782D4B4-D09E-CD20-C5DF-49E894F8B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5" name="Espace réservé du numéro de diapositive 3">
            <a:extLst>
              <a:ext uri="{FF2B5EF4-FFF2-40B4-BE49-F238E27FC236}">
                <a16:creationId xmlns:a16="http://schemas.microsoft.com/office/drawing/2014/main" id="{89673271-24FD-B0E7-0302-9CA1CEE4F74D}"/>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15</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
        <p:nvSpPr>
          <p:cNvPr id="6" name="ZoneTexte 5">
            <a:extLst>
              <a:ext uri="{FF2B5EF4-FFF2-40B4-BE49-F238E27FC236}">
                <a16:creationId xmlns:a16="http://schemas.microsoft.com/office/drawing/2014/main" id="{29423272-AAE7-45C4-B0FA-910233F02210}"/>
              </a:ext>
            </a:extLst>
          </p:cNvPr>
          <p:cNvSpPr txBox="1"/>
          <p:nvPr/>
        </p:nvSpPr>
        <p:spPr>
          <a:xfrm>
            <a:off x="822040" y="2957097"/>
            <a:ext cx="8997463" cy="1667316"/>
          </a:xfrm>
          <a:prstGeom prst="rect">
            <a:avLst/>
          </a:prstGeom>
          <a:noFill/>
        </p:spPr>
        <p:txBody>
          <a:bodyPr wrap="square" lIns="91440" tIns="45720" rIns="91440" bIns="45720" anchor="t">
            <a:spAutoFit/>
          </a:bodyPr>
          <a:lstStyle/>
          <a:p>
            <a:pPr>
              <a:lnSpc>
                <a:spcPts val="2460"/>
              </a:lnSpc>
            </a:pPr>
            <a:r>
              <a:rPr lang="en-CA" dirty="0">
                <a:solidFill>
                  <a:srgbClr val="424646"/>
                </a:solidFill>
                <a:latin typeface="Arial Nova"/>
              </a:rPr>
              <a:t>Research has shown that having timely access to health and social services is critical for young children. Inadequate access to health care is linked to </a:t>
            </a:r>
            <a:r>
              <a:rPr lang="en-CA" b="1" dirty="0">
                <a:solidFill>
                  <a:srgbClr val="7FA314"/>
                </a:solidFill>
                <a:latin typeface="Arial Nova"/>
              </a:rPr>
              <a:t>increased pain</a:t>
            </a:r>
            <a:r>
              <a:rPr lang="en-CA" dirty="0">
                <a:solidFill>
                  <a:srgbClr val="424646"/>
                </a:solidFill>
                <a:latin typeface="Arial Nova"/>
              </a:rPr>
              <a:t>, </a:t>
            </a:r>
            <a:r>
              <a:rPr lang="en-CA" b="1" dirty="0">
                <a:solidFill>
                  <a:srgbClr val="7FA314"/>
                </a:solidFill>
                <a:latin typeface="Arial Nova"/>
              </a:rPr>
              <a:t>complications</a:t>
            </a:r>
            <a:r>
              <a:rPr lang="en-CA" dirty="0">
                <a:solidFill>
                  <a:srgbClr val="424646"/>
                </a:solidFill>
                <a:latin typeface="Arial Nova"/>
              </a:rPr>
              <a:t>, and </a:t>
            </a:r>
            <a:r>
              <a:rPr lang="en-CA" b="1" dirty="0">
                <a:solidFill>
                  <a:srgbClr val="7FA314"/>
                </a:solidFill>
                <a:latin typeface="Arial Nova"/>
              </a:rPr>
              <a:t>emotional distress </a:t>
            </a:r>
            <a:r>
              <a:rPr lang="en-CA" dirty="0">
                <a:solidFill>
                  <a:srgbClr val="424646"/>
                </a:solidFill>
                <a:latin typeface="Arial Nova"/>
              </a:rPr>
              <a:t>in this age group. This can compromise the child development.</a:t>
            </a:r>
            <a:endParaRPr lang="fr-CA" dirty="0">
              <a:solidFill>
                <a:srgbClr val="424646"/>
              </a:solidFill>
              <a:latin typeface="Arial Nova"/>
            </a:endParaRPr>
          </a:p>
          <a:p>
            <a:pPr>
              <a:lnSpc>
                <a:spcPts val="2460"/>
              </a:lnSpc>
            </a:pPr>
            <a:endParaRPr lang="fr-CA" sz="1800" u="none" strike="noStrike" baseline="0" dirty="0">
              <a:solidFill>
                <a:srgbClr val="424646"/>
              </a:solidFill>
              <a:latin typeface="Arial Nova" panose="020B0504020202020204" pitchFamily="34" charset="0"/>
            </a:endParaRPr>
          </a:p>
        </p:txBody>
      </p:sp>
      <p:sp>
        <p:nvSpPr>
          <p:cNvPr id="3" name="ZoneTexte 3">
            <a:extLst>
              <a:ext uri="{FF2B5EF4-FFF2-40B4-BE49-F238E27FC236}">
                <a16:creationId xmlns:a16="http://schemas.microsoft.com/office/drawing/2014/main" id="{862E4E75-6DD6-E70A-C0D8-5003E9CC725B}"/>
              </a:ext>
            </a:extLst>
          </p:cNvPr>
          <p:cNvSpPr txBox="1"/>
          <p:nvPr/>
        </p:nvSpPr>
        <p:spPr>
          <a:xfrm>
            <a:off x="822040" y="1950724"/>
            <a:ext cx="8997463" cy="861774"/>
          </a:xfrm>
          <a:prstGeom prst="rect">
            <a:avLst/>
          </a:prstGeom>
          <a:noFill/>
        </p:spPr>
        <p:txBody>
          <a:bodyPr wrap="square">
            <a:spAutoFit/>
          </a:bodyPr>
          <a:lstStyle/>
          <a:p>
            <a:r>
              <a:rPr lang="en-CA" sz="2500" b="1" dirty="0">
                <a:solidFill>
                  <a:srgbClr val="7FA314"/>
                </a:solidFill>
                <a:latin typeface="Arial Nova" panose="020B0504020202020204" pitchFamily="34" charset="0"/>
              </a:rPr>
              <a:t>The impact of not having access to specialists for young children</a:t>
            </a:r>
            <a:endParaRPr lang="fr-CA" sz="2500" b="1" dirty="0">
              <a:solidFill>
                <a:srgbClr val="7FA314"/>
              </a:solidFill>
              <a:latin typeface="Arial Nova" panose="020B0504020202020204" pitchFamily="34" charset="0"/>
            </a:endParaRPr>
          </a:p>
        </p:txBody>
      </p:sp>
      <p:grpSp>
        <p:nvGrpSpPr>
          <p:cNvPr id="18" name="Group 17">
            <a:extLst>
              <a:ext uri="{FF2B5EF4-FFF2-40B4-BE49-F238E27FC236}">
                <a16:creationId xmlns:a16="http://schemas.microsoft.com/office/drawing/2014/main" id="{C6B70786-04FA-1E8A-2B0E-1DD8614B14FA}"/>
              </a:ext>
            </a:extLst>
          </p:cNvPr>
          <p:cNvGrpSpPr/>
          <p:nvPr/>
        </p:nvGrpSpPr>
        <p:grpSpPr>
          <a:xfrm>
            <a:off x="822039" y="181"/>
            <a:ext cx="10592743" cy="1505412"/>
            <a:chOff x="822039" y="181"/>
            <a:chExt cx="10592743" cy="1505412"/>
          </a:xfrm>
        </p:grpSpPr>
        <p:grpSp>
          <p:nvGrpSpPr>
            <p:cNvPr id="8" name="Group 7">
              <a:extLst>
                <a:ext uri="{FF2B5EF4-FFF2-40B4-BE49-F238E27FC236}">
                  <a16:creationId xmlns:a16="http://schemas.microsoft.com/office/drawing/2014/main" id="{136EAEFD-CE92-7CD4-23A3-DA375EE5D543}"/>
                </a:ext>
              </a:extLst>
            </p:cNvPr>
            <p:cNvGrpSpPr/>
            <p:nvPr/>
          </p:nvGrpSpPr>
          <p:grpSpPr>
            <a:xfrm>
              <a:off x="840343" y="181"/>
              <a:ext cx="10574439" cy="1505412"/>
              <a:chOff x="840343" y="181"/>
              <a:chExt cx="10574439" cy="1505412"/>
            </a:xfrm>
          </p:grpSpPr>
          <p:grpSp>
            <p:nvGrpSpPr>
              <p:cNvPr id="7" name="Group 6">
                <a:extLst>
                  <a:ext uri="{FF2B5EF4-FFF2-40B4-BE49-F238E27FC236}">
                    <a16:creationId xmlns:a16="http://schemas.microsoft.com/office/drawing/2014/main" id="{515F96E7-7A49-7DF7-46A7-0049DE6CC8A3}"/>
                  </a:ext>
                </a:extLst>
              </p:cNvPr>
              <p:cNvGrpSpPr/>
              <p:nvPr/>
            </p:nvGrpSpPr>
            <p:grpSpPr>
              <a:xfrm>
                <a:off x="942110" y="181"/>
                <a:ext cx="10472672" cy="1505412"/>
                <a:chOff x="942109" y="28363"/>
                <a:chExt cx="10472672" cy="1505412"/>
              </a:xfrm>
            </p:grpSpPr>
            <p:cxnSp>
              <p:nvCxnSpPr>
                <p:cNvPr id="9" name="Straight Connector 8">
                  <a:extLst>
                    <a:ext uri="{FF2B5EF4-FFF2-40B4-BE49-F238E27FC236}">
                      <a16:creationId xmlns:a16="http://schemas.microsoft.com/office/drawing/2014/main" id="{1A178AF1-FBFA-4FE1-DE3E-203D597451D9}"/>
                    </a:ext>
                  </a:extLst>
                </p:cNvPr>
                <p:cNvCxnSpPr>
                  <a:cxnSpLocks/>
                </p:cNvCxnSpPr>
                <p:nvPr/>
              </p:nvCxnSpPr>
              <p:spPr>
                <a:xfrm>
                  <a:off x="942109" y="1516935"/>
                  <a:ext cx="10307782" cy="0"/>
                </a:xfrm>
                <a:prstGeom prst="line">
                  <a:avLst/>
                </a:prstGeom>
                <a:ln w="57150" cap="rnd">
                  <a:solidFill>
                    <a:srgbClr val="CEE06B">
                      <a:alpha val="19788"/>
                    </a:srgb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B3525F6-3E24-C8C7-8A4C-3A4162E229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09369" y="28363"/>
                  <a:ext cx="1505412" cy="1505412"/>
                </a:xfrm>
                <a:prstGeom prst="rect">
                  <a:avLst/>
                </a:prstGeom>
              </p:spPr>
            </p:pic>
          </p:grpSp>
          <p:sp>
            <p:nvSpPr>
              <p:cNvPr id="17" name="ZoneTexte 4">
                <a:extLst>
                  <a:ext uri="{FF2B5EF4-FFF2-40B4-BE49-F238E27FC236}">
                    <a16:creationId xmlns:a16="http://schemas.microsoft.com/office/drawing/2014/main" id="{04717408-96BC-35B3-0183-E4F9C6CDCD07}"/>
                  </a:ext>
                </a:extLst>
              </p:cNvPr>
              <p:cNvSpPr txBox="1"/>
              <p:nvPr/>
            </p:nvSpPr>
            <p:spPr>
              <a:xfrm>
                <a:off x="840343" y="1009128"/>
                <a:ext cx="5563772"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Improving</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access</a:t>
                </a:r>
                <a:r>
                  <a:rPr lang="fr-CA" sz="1200" b="1" dirty="0">
                    <a:solidFill>
                      <a:schemeClr val="bg2">
                        <a:lumMod val="25000"/>
                      </a:schemeClr>
                    </a:solidFill>
                    <a:latin typeface="Arial Nova" panose="020B0504020202020204" pitchFamily="34" charset="0"/>
                  </a:rPr>
                  <a:t> to </a:t>
                </a:r>
                <a:r>
                  <a:rPr lang="fr-CA" sz="1200" b="1" dirty="0" err="1">
                    <a:solidFill>
                      <a:schemeClr val="bg2">
                        <a:lumMod val="25000"/>
                      </a:schemeClr>
                    </a:solidFill>
                    <a:latin typeface="Arial Nova" panose="020B0504020202020204" pitchFamily="34" charset="0"/>
                  </a:rPr>
                  <a:t>health</a:t>
                </a:r>
                <a:r>
                  <a:rPr lang="fr-CA" sz="1200" b="1" dirty="0">
                    <a:solidFill>
                      <a:schemeClr val="bg2">
                        <a:lumMod val="25000"/>
                      </a:schemeClr>
                    </a:solidFill>
                    <a:latin typeface="Arial Nova" panose="020B0504020202020204" pitchFamily="34" charset="0"/>
                  </a:rPr>
                  <a:t> and social services </a:t>
                </a:r>
                <a:r>
                  <a:rPr lang="fr-CA" sz="1200" b="1" dirty="0" err="1">
                    <a:solidFill>
                      <a:schemeClr val="bg2">
                        <a:lumMod val="25000"/>
                      </a:schemeClr>
                    </a:solidFill>
                    <a:latin typeface="Arial Nova" panose="020B0504020202020204" pitchFamily="34" charset="0"/>
                  </a:rPr>
                  <a:t>specialists</a:t>
                </a:r>
                <a:endParaRPr lang="fr-CA" sz="1200" b="1" dirty="0">
                  <a:solidFill>
                    <a:schemeClr val="bg2">
                      <a:lumMod val="25000"/>
                    </a:schemeClr>
                  </a:solidFill>
                  <a:latin typeface="Arial Nova" panose="020B0504020202020204" pitchFamily="34" charset="0"/>
                </a:endParaRPr>
              </a:p>
            </p:txBody>
          </p:sp>
        </p:grpSp>
        <p:sp>
          <p:nvSpPr>
            <p:cNvPr id="12" name="ZoneTexte 5">
              <a:extLst>
                <a:ext uri="{FF2B5EF4-FFF2-40B4-BE49-F238E27FC236}">
                  <a16:creationId xmlns:a16="http://schemas.microsoft.com/office/drawing/2014/main" id="{E12D9374-6EC1-9863-A46F-9B1C77128F96}"/>
                </a:ext>
              </a:extLst>
            </p:cNvPr>
            <p:cNvSpPr txBox="1"/>
            <p:nvPr/>
          </p:nvSpPr>
          <p:spPr>
            <a:xfrm>
              <a:off x="822039" y="615367"/>
              <a:ext cx="8659446" cy="461665"/>
            </a:xfrm>
            <a:prstGeom prst="rect">
              <a:avLst/>
            </a:prstGeom>
            <a:noFill/>
          </p:spPr>
          <p:txBody>
            <a:bodyPr wrap="square">
              <a:spAutoFit/>
            </a:bodyPr>
            <a:lstStyle/>
            <a:p>
              <a:pPr algn="just" fontAlgn="base">
                <a:buClr>
                  <a:srgbClr val="C00000"/>
                </a:buClr>
              </a:pPr>
              <a:r>
                <a:rPr lang="fr-CA" sz="2400" b="1" dirty="0">
                  <a:solidFill>
                    <a:srgbClr val="7FA314"/>
                  </a:solidFill>
                  <a:latin typeface="Raleway ExtraBold" panose="020B0003030101060003" pitchFamily="34" charset="0"/>
                </a:rPr>
                <a:t>Investment </a:t>
              </a:r>
              <a:r>
                <a:rPr lang="fr-CA" sz="2400" b="1" dirty="0" err="1">
                  <a:solidFill>
                    <a:srgbClr val="7FA314"/>
                  </a:solidFill>
                  <a:latin typeface="Raleway ExtraBold" panose="020B0003030101060003" pitchFamily="34" charset="0"/>
                </a:rPr>
                <a:t>priorities</a:t>
              </a:r>
              <a:endParaRPr lang="fr-CA" sz="2400" b="1" dirty="0">
                <a:solidFill>
                  <a:srgbClr val="7FA314"/>
                </a:solidFill>
                <a:latin typeface="Raleway ExtraBold" panose="020B0003030101060003" pitchFamily="34" charset="0"/>
              </a:endParaRPr>
            </a:p>
          </p:txBody>
        </p:sp>
      </p:grpSp>
    </p:spTree>
    <p:extLst>
      <p:ext uri="{BB962C8B-B14F-4D97-AF65-F5344CB8AC3E}">
        <p14:creationId xmlns:p14="http://schemas.microsoft.com/office/powerpoint/2010/main" val="3580681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EE06B">
            <a:alpha val="30199"/>
          </a:srgbClr>
        </a:solidFill>
        <a:effectLst/>
      </p:bgPr>
    </p:bg>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2C75CDC0-C63F-451D-D342-B6C87F417DC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10" name="Picture 9" descr="A picture containing text, sign, plate, tableware&#10;&#10;Description automatically generated">
            <a:extLst>
              <a:ext uri="{FF2B5EF4-FFF2-40B4-BE49-F238E27FC236}">
                <a16:creationId xmlns:a16="http://schemas.microsoft.com/office/drawing/2014/main" id="{9A3DE40A-D5EA-BFB9-60AC-E00BB3B1D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11" name="Espace réservé du numéro de diapositive 3">
            <a:extLst>
              <a:ext uri="{FF2B5EF4-FFF2-40B4-BE49-F238E27FC236}">
                <a16:creationId xmlns:a16="http://schemas.microsoft.com/office/drawing/2014/main" id="{893BFD01-C131-5A45-225D-E3BB5DAA4F35}"/>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16</a:t>
            </a:fld>
            <a:r>
              <a:rPr lang="fr-CA" b="1" dirty="0">
                <a:solidFill>
                  <a:srgbClr val="606E60"/>
                </a:solidFill>
                <a:latin typeface="Arial Nova" panose="020B0504020202020204" pitchFamily="34" charset="0"/>
              </a:rPr>
              <a:t> </a:t>
            </a:r>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
        <p:nvSpPr>
          <p:cNvPr id="6" name="ZoneTexte 5">
            <a:extLst>
              <a:ext uri="{FF2B5EF4-FFF2-40B4-BE49-F238E27FC236}">
                <a16:creationId xmlns:a16="http://schemas.microsoft.com/office/drawing/2014/main" id="{29423272-AAE7-45C4-B0FA-910233F02210}"/>
              </a:ext>
            </a:extLst>
          </p:cNvPr>
          <p:cNvSpPr txBox="1"/>
          <p:nvPr/>
        </p:nvSpPr>
        <p:spPr>
          <a:xfrm>
            <a:off x="822040" y="1896235"/>
            <a:ext cx="9589186" cy="3590919"/>
          </a:xfrm>
          <a:prstGeom prst="rect">
            <a:avLst/>
          </a:prstGeom>
          <a:noFill/>
        </p:spPr>
        <p:txBody>
          <a:bodyPr wrap="square" lIns="91440" tIns="45720" rIns="91440" bIns="45720" anchor="t">
            <a:spAutoFit/>
          </a:bodyPr>
          <a:lstStyle/>
          <a:p>
            <a:pPr>
              <a:lnSpc>
                <a:spcPts val="2460"/>
              </a:lnSpc>
            </a:pPr>
            <a:r>
              <a:rPr lang="en-CA" dirty="0">
                <a:solidFill>
                  <a:schemeClr val="bg2">
                    <a:lumMod val="25000"/>
                  </a:schemeClr>
                </a:solidFill>
                <a:latin typeface="Arial Nova" panose="020B0504020202020204" pitchFamily="34" charset="0"/>
              </a:rPr>
              <a:t>For example, a child who is having </a:t>
            </a:r>
            <a:r>
              <a:rPr lang="en-CA" b="1" dirty="0">
                <a:solidFill>
                  <a:srgbClr val="7FA314"/>
                </a:solidFill>
                <a:latin typeface="Arial Nova" panose="020B0504020202020204" pitchFamily="34" charset="0"/>
              </a:rPr>
              <a:t>speech difficulties and is unable to see a speech therapist will be at greater risk of developing problems related to behaviour, academic performance, and social adaptation</a:t>
            </a:r>
            <a:r>
              <a:rPr lang="en-CA" dirty="0">
                <a:solidFill>
                  <a:schemeClr val="bg2">
                    <a:lumMod val="25000"/>
                  </a:schemeClr>
                </a:solidFill>
                <a:latin typeface="Arial Nova" panose="020B0504020202020204" pitchFamily="34" charset="0"/>
              </a:rPr>
              <a:t>. Language development is essential for the acquisition of good social skills and academic learning.</a:t>
            </a:r>
          </a:p>
          <a:p>
            <a:pPr>
              <a:lnSpc>
                <a:spcPts val="2460"/>
              </a:lnSpc>
            </a:pPr>
            <a:endParaRPr lang="fr-CA" dirty="0">
              <a:solidFill>
                <a:schemeClr val="bg2">
                  <a:lumMod val="25000"/>
                </a:schemeClr>
              </a:solidFill>
              <a:latin typeface="Arial Nova" panose="020B0504020202020204" pitchFamily="34" charset="0"/>
            </a:endParaRPr>
          </a:p>
          <a:p>
            <a:pPr>
              <a:lnSpc>
                <a:spcPts val="2460"/>
              </a:lnSpc>
            </a:pPr>
            <a:r>
              <a:rPr lang="en-CA" dirty="0">
                <a:solidFill>
                  <a:schemeClr val="bg2">
                    <a:lumMod val="25000"/>
                  </a:schemeClr>
                </a:solidFill>
                <a:latin typeface="Arial Nova"/>
              </a:rPr>
              <a:t>Similarly, a child with special needs living with a </a:t>
            </a:r>
            <a:r>
              <a:rPr lang="en-CA" b="1" dirty="0">
                <a:solidFill>
                  <a:srgbClr val="7FA314"/>
                </a:solidFill>
                <a:latin typeface="Arial Nova"/>
              </a:rPr>
              <a:t>motor development disorder </a:t>
            </a:r>
            <a:r>
              <a:rPr lang="en-CA" dirty="0">
                <a:solidFill>
                  <a:schemeClr val="bg2">
                    <a:lumMod val="25000"/>
                  </a:schemeClr>
                </a:solidFill>
                <a:latin typeface="Arial Nova"/>
              </a:rPr>
              <a:t>may experience negative consequences if they do not have access to a physiotherapist. The </a:t>
            </a:r>
            <a:r>
              <a:rPr lang="en-CA" b="1" dirty="0">
                <a:solidFill>
                  <a:srgbClr val="7FA314"/>
                </a:solidFill>
                <a:latin typeface="Arial Nova"/>
              </a:rPr>
              <a:t>pain</a:t>
            </a:r>
            <a:r>
              <a:rPr lang="en-CA" dirty="0">
                <a:solidFill>
                  <a:schemeClr val="bg2">
                    <a:lumMod val="25000"/>
                  </a:schemeClr>
                </a:solidFill>
                <a:latin typeface="Arial Nova"/>
              </a:rPr>
              <a:t> they have to live with can greatly restrict their movement, preventing them from attending daycare or participating in cultural or recreational activities. </a:t>
            </a:r>
            <a:r>
              <a:rPr lang="en-CA" b="1" dirty="0">
                <a:solidFill>
                  <a:srgbClr val="7FA314"/>
                </a:solidFill>
                <a:latin typeface="Arial Nova"/>
              </a:rPr>
              <a:t>Such restrictions can have a negative impact on their overall development, ultimately affecting their quality of life in adulthood.</a:t>
            </a:r>
            <a:endParaRPr lang="fr-CA" dirty="0">
              <a:solidFill>
                <a:schemeClr val="bg2">
                  <a:lumMod val="25000"/>
                </a:schemeClr>
              </a:solidFill>
              <a:latin typeface="Arial Nova"/>
            </a:endParaRPr>
          </a:p>
        </p:txBody>
      </p:sp>
      <p:grpSp>
        <p:nvGrpSpPr>
          <p:cNvPr id="23" name="Group 22">
            <a:extLst>
              <a:ext uri="{FF2B5EF4-FFF2-40B4-BE49-F238E27FC236}">
                <a16:creationId xmlns:a16="http://schemas.microsoft.com/office/drawing/2014/main" id="{2BC7F27C-4407-1D7A-4AF1-3E13531FE6F5}"/>
              </a:ext>
            </a:extLst>
          </p:cNvPr>
          <p:cNvGrpSpPr/>
          <p:nvPr/>
        </p:nvGrpSpPr>
        <p:grpSpPr>
          <a:xfrm>
            <a:off x="822039" y="181"/>
            <a:ext cx="10592743" cy="1505412"/>
            <a:chOff x="822039" y="181"/>
            <a:chExt cx="10592743" cy="1505412"/>
          </a:xfrm>
        </p:grpSpPr>
        <p:grpSp>
          <p:nvGrpSpPr>
            <p:cNvPr id="24" name="Group 23">
              <a:extLst>
                <a:ext uri="{FF2B5EF4-FFF2-40B4-BE49-F238E27FC236}">
                  <a16:creationId xmlns:a16="http://schemas.microsoft.com/office/drawing/2014/main" id="{DDE9A5A3-DBD8-D4F7-9FE8-1D054CAF0A1C}"/>
                </a:ext>
              </a:extLst>
            </p:cNvPr>
            <p:cNvGrpSpPr/>
            <p:nvPr/>
          </p:nvGrpSpPr>
          <p:grpSpPr>
            <a:xfrm>
              <a:off x="840343" y="181"/>
              <a:ext cx="10574439" cy="1505412"/>
              <a:chOff x="840343" y="181"/>
              <a:chExt cx="10574439" cy="1505412"/>
            </a:xfrm>
          </p:grpSpPr>
          <p:grpSp>
            <p:nvGrpSpPr>
              <p:cNvPr id="26" name="Group 25">
                <a:extLst>
                  <a:ext uri="{FF2B5EF4-FFF2-40B4-BE49-F238E27FC236}">
                    <a16:creationId xmlns:a16="http://schemas.microsoft.com/office/drawing/2014/main" id="{F491A1A5-2143-1A49-77F4-F5E6500D0169}"/>
                  </a:ext>
                </a:extLst>
              </p:cNvPr>
              <p:cNvGrpSpPr/>
              <p:nvPr/>
            </p:nvGrpSpPr>
            <p:grpSpPr>
              <a:xfrm>
                <a:off x="942110" y="181"/>
                <a:ext cx="10472672" cy="1505412"/>
                <a:chOff x="942109" y="28363"/>
                <a:chExt cx="10472672" cy="1505412"/>
              </a:xfrm>
            </p:grpSpPr>
            <p:cxnSp>
              <p:nvCxnSpPr>
                <p:cNvPr id="28" name="Straight Connector 27">
                  <a:extLst>
                    <a:ext uri="{FF2B5EF4-FFF2-40B4-BE49-F238E27FC236}">
                      <a16:creationId xmlns:a16="http://schemas.microsoft.com/office/drawing/2014/main" id="{0FDE8CA8-810F-923C-B1DE-E1F16085B0D2}"/>
                    </a:ext>
                  </a:extLst>
                </p:cNvPr>
                <p:cNvCxnSpPr>
                  <a:cxnSpLocks/>
                </p:cNvCxnSpPr>
                <p:nvPr/>
              </p:nvCxnSpPr>
              <p:spPr>
                <a:xfrm>
                  <a:off x="942109" y="1516935"/>
                  <a:ext cx="10307782" cy="0"/>
                </a:xfrm>
                <a:prstGeom prst="line">
                  <a:avLst/>
                </a:prstGeom>
                <a:ln w="57150" cap="rnd">
                  <a:solidFill>
                    <a:srgbClr val="CEE06B">
                      <a:alpha val="19788"/>
                    </a:srgb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D5E63F1-7EF1-E522-08E4-A2C582AFB9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09369" y="28363"/>
                  <a:ext cx="1505412" cy="1505412"/>
                </a:xfrm>
                <a:prstGeom prst="rect">
                  <a:avLst/>
                </a:prstGeom>
              </p:spPr>
            </p:pic>
          </p:grpSp>
          <p:sp>
            <p:nvSpPr>
              <p:cNvPr id="27" name="ZoneTexte 4">
                <a:extLst>
                  <a:ext uri="{FF2B5EF4-FFF2-40B4-BE49-F238E27FC236}">
                    <a16:creationId xmlns:a16="http://schemas.microsoft.com/office/drawing/2014/main" id="{980F06B8-38A7-CB96-B397-ECCFEA594DE5}"/>
                  </a:ext>
                </a:extLst>
              </p:cNvPr>
              <p:cNvSpPr txBox="1"/>
              <p:nvPr/>
            </p:nvSpPr>
            <p:spPr>
              <a:xfrm>
                <a:off x="840343" y="1009128"/>
                <a:ext cx="5563772"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Improving</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access</a:t>
                </a:r>
                <a:r>
                  <a:rPr lang="fr-CA" sz="1200" b="1" dirty="0">
                    <a:solidFill>
                      <a:schemeClr val="bg2">
                        <a:lumMod val="25000"/>
                      </a:schemeClr>
                    </a:solidFill>
                    <a:latin typeface="Arial Nova" panose="020B0504020202020204" pitchFamily="34" charset="0"/>
                  </a:rPr>
                  <a:t> to </a:t>
                </a:r>
                <a:r>
                  <a:rPr lang="fr-CA" sz="1200" b="1" dirty="0" err="1">
                    <a:solidFill>
                      <a:schemeClr val="bg2">
                        <a:lumMod val="25000"/>
                      </a:schemeClr>
                    </a:solidFill>
                    <a:latin typeface="Arial Nova" panose="020B0504020202020204" pitchFamily="34" charset="0"/>
                  </a:rPr>
                  <a:t>health</a:t>
                </a:r>
                <a:r>
                  <a:rPr lang="fr-CA" sz="1200" b="1" dirty="0">
                    <a:solidFill>
                      <a:schemeClr val="bg2">
                        <a:lumMod val="25000"/>
                      </a:schemeClr>
                    </a:solidFill>
                    <a:latin typeface="Arial Nova" panose="020B0504020202020204" pitchFamily="34" charset="0"/>
                  </a:rPr>
                  <a:t> and social services </a:t>
                </a:r>
                <a:r>
                  <a:rPr lang="fr-CA" sz="1200" b="1" dirty="0" err="1">
                    <a:solidFill>
                      <a:schemeClr val="bg2">
                        <a:lumMod val="25000"/>
                      </a:schemeClr>
                    </a:solidFill>
                    <a:latin typeface="Arial Nova" panose="020B0504020202020204" pitchFamily="34" charset="0"/>
                  </a:rPr>
                  <a:t>specialists</a:t>
                </a:r>
                <a:endParaRPr lang="fr-CA" sz="1200" b="1" dirty="0">
                  <a:solidFill>
                    <a:schemeClr val="bg2">
                      <a:lumMod val="25000"/>
                    </a:schemeClr>
                  </a:solidFill>
                  <a:latin typeface="Arial Nova" panose="020B0504020202020204" pitchFamily="34" charset="0"/>
                </a:endParaRPr>
              </a:p>
            </p:txBody>
          </p:sp>
        </p:grpSp>
        <p:sp>
          <p:nvSpPr>
            <p:cNvPr id="25" name="ZoneTexte 5">
              <a:extLst>
                <a:ext uri="{FF2B5EF4-FFF2-40B4-BE49-F238E27FC236}">
                  <a16:creationId xmlns:a16="http://schemas.microsoft.com/office/drawing/2014/main" id="{54FEDD87-E2A2-C257-76F2-8A9E59531EFB}"/>
                </a:ext>
              </a:extLst>
            </p:cNvPr>
            <p:cNvSpPr txBox="1"/>
            <p:nvPr/>
          </p:nvSpPr>
          <p:spPr>
            <a:xfrm>
              <a:off x="822039" y="615367"/>
              <a:ext cx="8659446" cy="461665"/>
            </a:xfrm>
            <a:prstGeom prst="rect">
              <a:avLst/>
            </a:prstGeom>
            <a:noFill/>
          </p:spPr>
          <p:txBody>
            <a:bodyPr wrap="square">
              <a:spAutoFit/>
            </a:bodyPr>
            <a:lstStyle/>
            <a:p>
              <a:pPr algn="just" fontAlgn="base">
                <a:buClr>
                  <a:srgbClr val="C00000"/>
                </a:buClr>
              </a:pPr>
              <a:r>
                <a:rPr lang="fr-CA" sz="2400" b="1" dirty="0">
                  <a:solidFill>
                    <a:srgbClr val="7FA314"/>
                  </a:solidFill>
                  <a:latin typeface="Raleway ExtraBold" panose="020B0003030101060003" pitchFamily="34" charset="0"/>
                </a:rPr>
                <a:t>Investment </a:t>
              </a:r>
              <a:r>
                <a:rPr lang="fr-CA" sz="2400" b="1" dirty="0" err="1">
                  <a:solidFill>
                    <a:srgbClr val="7FA314"/>
                  </a:solidFill>
                  <a:latin typeface="Raleway ExtraBold" panose="020B0003030101060003" pitchFamily="34" charset="0"/>
                </a:rPr>
                <a:t>priorities</a:t>
              </a:r>
              <a:endParaRPr lang="fr-CA" sz="2400" b="1" dirty="0">
                <a:solidFill>
                  <a:srgbClr val="7FA314"/>
                </a:solidFill>
                <a:latin typeface="Raleway ExtraBold" panose="020B0003030101060003" pitchFamily="34" charset="0"/>
              </a:endParaRPr>
            </a:p>
          </p:txBody>
        </p:sp>
      </p:grpSp>
    </p:spTree>
    <p:extLst>
      <p:ext uri="{BB962C8B-B14F-4D97-AF65-F5344CB8AC3E}">
        <p14:creationId xmlns:p14="http://schemas.microsoft.com/office/powerpoint/2010/main" val="3250750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FA314">
            <a:alpha val="50000"/>
          </a:srgbClr>
        </a:solidFill>
        <a:effectLst/>
      </p:bgPr>
    </p:bg>
    <p:spTree>
      <p:nvGrpSpPr>
        <p:cNvPr id="1" name=""/>
        <p:cNvGrpSpPr/>
        <p:nvPr/>
      </p:nvGrpSpPr>
      <p:grpSpPr>
        <a:xfrm>
          <a:off x="0" y="0"/>
          <a:ext cx="0" cy="0"/>
          <a:chOff x="0" y="0"/>
          <a:chExt cx="0" cy="0"/>
        </a:xfrm>
      </p:grpSpPr>
      <p:pic>
        <p:nvPicPr>
          <p:cNvPr id="33" name="Picture 19">
            <a:extLst>
              <a:ext uri="{FF2B5EF4-FFF2-40B4-BE49-F238E27FC236}">
                <a16:creationId xmlns:a16="http://schemas.microsoft.com/office/drawing/2014/main" id="{75D2FCB3-8E16-899C-F78D-A311A53706E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4" name="Picture 3" descr="A picture containing text, sign, plate, tableware&#10;&#10;Description automatically generated">
            <a:extLst>
              <a:ext uri="{FF2B5EF4-FFF2-40B4-BE49-F238E27FC236}">
                <a16:creationId xmlns:a16="http://schemas.microsoft.com/office/drawing/2014/main" id="{DCD1FD04-545C-A8EC-E656-99F5FF73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8" name="Espace réservé du numéro de diapositive 3">
            <a:extLst>
              <a:ext uri="{FF2B5EF4-FFF2-40B4-BE49-F238E27FC236}">
                <a16:creationId xmlns:a16="http://schemas.microsoft.com/office/drawing/2014/main" id="{28AE158A-9A26-7895-CF5F-9E25D8A39A96}"/>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606E60"/>
                </a:solidFill>
                <a:latin typeface="Arial Nova" panose="020B0504020202020204" pitchFamily="34" charset="0"/>
              </a:rPr>
              <a:pPr algn="l"/>
              <a:t>17</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
        <p:nvSpPr>
          <p:cNvPr id="9" name="ZoneTexte 8">
            <a:extLst>
              <a:ext uri="{FF2B5EF4-FFF2-40B4-BE49-F238E27FC236}">
                <a16:creationId xmlns:a16="http://schemas.microsoft.com/office/drawing/2014/main" id="{8528EB91-1F02-6E9C-FB1D-96BB68073B49}"/>
              </a:ext>
            </a:extLst>
          </p:cNvPr>
          <p:cNvSpPr txBox="1"/>
          <p:nvPr/>
        </p:nvSpPr>
        <p:spPr>
          <a:xfrm>
            <a:off x="822038" y="3066296"/>
            <a:ext cx="6874161" cy="1667316"/>
          </a:xfrm>
          <a:prstGeom prst="rect">
            <a:avLst/>
          </a:prstGeom>
          <a:noFill/>
        </p:spPr>
        <p:txBody>
          <a:bodyPr wrap="square">
            <a:spAutoFit/>
          </a:bodyPr>
          <a:lstStyle/>
          <a:p>
            <a:pPr>
              <a:lnSpc>
                <a:spcPts val="2460"/>
              </a:lnSpc>
              <a:spcBef>
                <a:spcPts val="600"/>
              </a:spcBef>
              <a:spcAft>
                <a:spcPts val="1200"/>
              </a:spcAft>
            </a:pPr>
            <a:r>
              <a:rPr lang="en-CA" dirty="0">
                <a:solidFill>
                  <a:schemeClr val="bg2">
                    <a:lumMod val="25000"/>
                  </a:schemeClr>
                </a:solidFill>
                <a:latin typeface="Arial Nova" panose="020B0504020202020204" pitchFamily="34" charset="0"/>
              </a:rPr>
              <a:t>A study conducted with CPE educators showed that partnering services provided by an occupational therapist enabled them to be better equipped to identify and work with children with special needs. This system ensures that children are </a:t>
            </a:r>
            <a:r>
              <a:rPr lang="en-CA" b="1" dirty="0">
                <a:solidFill>
                  <a:srgbClr val="7FA314"/>
                </a:solidFill>
                <a:latin typeface="Arial Nova" panose="020B0504020202020204" pitchFamily="34" charset="0"/>
              </a:rPr>
              <a:t>more rapidly referred to appropriate services</a:t>
            </a:r>
            <a:r>
              <a:rPr lang="en-CA" dirty="0">
                <a:solidFill>
                  <a:schemeClr val="bg2">
                    <a:lumMod val="25000"/>
                  </a:schemeClr>
                </a:solidFill>
                <a:latin typeface="Arial Nova" panose="020B0504020202020204" pitchFamily="34" charset="0"/>
              </a:rPr>
              <a:t>. </a:t>
            </a:r>
            <a:endParaRPr lang="fr-CA" dirty="0">
              <a:solidFill>
                <a:schemeClr val="bg2">
                  <a:lumMod val="25000"/>
                </a:schemeClr>
              </a:solidFill>
              <a:latin typeface="Arial Nova" panose="020B0504020202020204" pitchFamily="34" charset="0"/>
            </a:endParaRPr>
          </a:p>
        </p:txBody>
      </p:sp>
      <p:sp>
        <p:nvSpPr>
          <p:cNvPr id="20" name="ZoneTexte 6">
            <a:extLst>
              <a:ext uri="{FF2B5EF4-FFF2-40B4-BE49-F238E27FC236}">
                <a16:creationId xmlns:a16="http://schemas.microsoft.com/office/drawing/2014/main" id="{04FEDD70-D19E-6286-5A6A-6FAD323C7EC2}"/>
              </a:ext>
            </a:extLst>
          </p:cNvPr>
          <p:cNvSpPr txBox="1"/>
          <p:nvPr/>
        </p:nvSpPr>
        <p:spPr>
          <a:xfrm>
            <a:off x="822040" y="1965535"/>
            <a:ext cx="6805351" cy="861774"/>
          </a:xfrm>
          <a:prstGeom prst="rect">
            <a:avLst/>
          </a:prstGeom>
          <a:noFill/>
        </p:spPr>
        <p:txBody>
          <a:bodyPr wrap="square">
            <a:spAutoFit/>
          </a:bodyPr>
          <a:lstStyle/>
          <a:p>
            <a:pPr>
              <a:defRPr/>
            </a:pPr>
            <a:r>
              <a:rPr lang="en-CA" sz="2500" b="1" dirty="0">
                <a:solidFill>
                  <a:srgbClr val="7FA314"/>
                </a:solidFill>
                <a:latin typeface="Arial Nova" panose="020B0504020202020204" pitchFamily="34" charset="0"/>
              </a:rPr>
              <a:t>Something can be done to improve access to specialists for young children</a:t>
            </a:r>
            <a:endParaRPr kumimoji="0" lang="fr-CA" sz="2500" b="1" u="none" strike="noStrike" kern="1200" cap="none" spc="0" normalizeH="0" baseline="0" noProof="0" dirty="0">
              <a:ln>
                <a:noFill/>
              </a:ln>
              <a:solidFill>
                <a:srgbClr val="7FA314"/>
              </a:solidFill>
              <a:effectLst/>
              <a:uLnTx/>
              <a:uFillTx/>
              <a:latin typeface="Arial Nova" panose="020B0504020202020204" pitchFamily="34" charset="0"/>
            </a:endParaRPr>
          </a:p>
        </p:txBody>
      </p:sp>
      <p:pic>
        <p:nvPicPr>
          <p:cNvPr id="22" name="Image 5">
            <a:extLst>
              <a:ext uri="{FF2B5EF4-FFF2-40B4-BE49-F238E27FC236}">
                <a16:creationId xmlns:a16="http://schemas.microsoft.com/office/drawing/2014/main" id="{C9D203F3-1B7A-BBED-E753-0F930139ED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3267" y="1705816"/>
            <a:ext cx="2120372" cy="4711935"/>
          </a:xfrm>
          <a:prstGeom prst="rect">
            <a:avLst/>
          </a:prstGeom>
        </p:spPr>
      </p:pic>
      <p:grpSp>
        <p:nvGrpSpPr>
          <p:cNvPr id="25" name="Group 24">
            <a:extLst>
              <a:ext uri="{FF2B5EF4-FFF2-40B4-BE49-F238E27FC236}">
                <a16:creationId xmlns:a16="http://schemas.microsoft.com/office/drawing/2014/main" id="{5BED6FEC-0E12-1F36-2154-A74E3424ACD0}"/>
              </a:ext>
            </a:extLst>
          </p:cNvPr>
          <p:cNvGrpSpPr/>
          <p:nvPr/>
        </p:nvGrpSpPr>
        <p:grpSpPr>
          <a:xfrm>
            <a:off x="822039" y="181"/>
            <a:ext cx="10592743" cy="1505412"/>
            <a:chOff x="822039" y="181"/>
            <a:chExt cx="10592743" cy="1505412"/>
          </a:xfrm>
        </p:grpSpPr>
        <p:grpSp>
          <p:nvGrpSpPr>
            <p:cNvPr id="26" name="Group 25">
              <a:extLst>
                <a:ext uri="{FF2B5EF4-FFF2-40B4-BE49-F238E27FC236}">
                  <a16:creationId xmlns:a16="http://schemas.microsoft.com/office/drawing/2014/main" id="{A3A4EB36-A174-54D9-C21F-25D1BAE952C4}"/>
                </a:ext>
              </a:extLst>
            </p:cNvPr>
            <p:cNvGrpSpPr/>
            <p:nvPr/>
          </p:nvGrpSpPr>
          <p:grpSpPr>
            <a:xfrm>
              <a:off x="840343" y="181"/>
              <a:ext cx="10574439" cy="1505412"/>
              <a:chOff x="840343" y="181"/>
              <a:chExt cx="10574439" cy="1505412"/>
            </a:xfrm>
          </p:grpSpPr>
          <p:grpSp>
            <p:nvGrpSpPr>
              <p:cNvPr id="28" name="Group 27">
                <a:extLst>
                  <a:ext uri="{FF2B5EF4-FFF2-40B4-BE49-F238E27FC236}">
                    <a16:creationId xmlns:a16="http://schemas.microsoft.com/office/drawing/2014/main" id="{4715E4C4-C7D6-40A7-7404-F9E1CE2DC8A7}"/>
                  </a:ext>
                </a:extLst>
              </p:cNvPr>
              <p:cNvGrpSpPr/>
              <p:nvPr/>
            </p:nvGrpSpPr>
            <p:grpSpPr>
              <a:xfrm>
                <a:off x="942110" y="181"/>
                <a:ext cx="10472672" cy="1505412"/>
                <a:chOff x="942109" y="28363"/>
                <a:chExt cx="10472672" cy="1505412"/>
              </a:xfrm>
            </p:grpSpPr>
            <p:cxnSp>
              <p:nvCxnSpPr>
                <p:cNvPr id="30" name="Straight Connector 29">
                  <a:extLst>
                    <a:ext uri="{FF2B5EF4-FFF2-40B4-BE49-F238E27FC236}">
                      <a16:creationId xmlns:a16="http://schemas.microsoft.com/office/drawing/2014/main" id="{EA801AED-1376-E052-5214-9F7E87023D9A}"/>
                    </a:ext>
                  </a:extLst>
                </p:cNvPr>
                <p:cNvCxnSpPr>
                  <a:cxnSpLocks/>
                </p:cNvCxnSpPr>
                <p:nvPr/>
              </p:nvCxnSpPr>
              <p:spPr>
                <a:xfrm>
                  <a:off x="942109" y="1516935"/>
                  <a:ext cx="10307782" cy="0"/>
                </a:xfrm>
                <a:prstGeom prst="line">
                  <a:avLst/>
                </a:prstGeom>
                <a:ln w="57150" cap="rnd">
                  <a:solidFill>
                    <a:srgbClr val="CEE06B">
                      <a:alpha val="19788"/>
                    </a:srgb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2BD0EC02-5C61-199A-B9EB-A9367883DBC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09369" y="28363"/>
                  <a:ext cx="1505412" cy="1505412"/>
                </a:xfrm>
                <a:prstGeom prst="rect">
                  <a:avLst/>
                </a:prstGeom>
              </p:spPr>
            </p:pic>
          </p:grpSp>
          <p:sp>
            <p:nvSpPr>
              <p:cNvPr id="29" name="ZoneTexte 4">
                <a:extLst>
                  <a:ext uri="{FF2B5EF4-FFF2-40B4-BE49-F238E27FC236}">
                    <a16:creationId xmlns:a16="http://schemas.microsoft.com/office/drawing/2014/main" id="{E5BDF2C2-A4CF-3DE5-191F-D13B4AFA5522}"/>
                  </a:ext>
                </a:extLst>
              </p:cNvPr>
              <p:cNvSpPr txBox="1"/>
              <p:nvPr/>
            </p:nvSpPr>
            <p:spPr>
              <a:xfrm>
                <a:off x="840343" y="1009128"/>
                <a:ext cx="5563772"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Improving</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access</a:t>
                </a:r>
                <a:r>
                  <a:rPr lang="fr-CA" sz="1200" b="1" dirty="0">
                    <a:solidFill>
                      <a:schemeClr val="bg2">
                        <a:lumMod val="25000"/>
                      </a:schemeClr>
                    </a:solidFill>
                    <a:latin typeface="Arial Nova" panose="020B0504020202020204" pitchFamily="34" charset="0"/>
                  </a:rPr>
                  <a:t> to </a:t>
                </a:r>
                <a:r>
                  <a:rPr lang="fr-CA" sz="1200" b="1" dirty="0" err="1">
                    <a:solidFill>
                      <a:schemeClr val="bg2">
                        <a:lumMod val="25000"/>
                      </a:schemeClr>
                    </a:solidFill>
                    <a:latin typeface="Arial Nova" panose="020B0504020202020204" pitchFamily="34" charset="0"/>
                  </a:rPr>
                  <a:t>health</a:t>
                </a:r>
                <a:r>
                  <a:rPr lang="fr-CA" sz="1200" b="1" dirty="0">
                    <a:solidFill>
                      <a:schemeClr val="bg2">
                        <a:lumMod val="25000"/>
                      </a:schemeClr>
                    </a:solidFill>
                    <a:latin typeface="Arial Nova" panose="020B0504020202020204" pitchFamily="34" charset="0"/>
                  </a:rPr>
                  <a:t> and social services </a:t>
                </a:r>
                <a:r>
                  <a:rPr lang="fr-CA" sz="1200" b="1" dirty="0" err="1">
                    <a:solidFill>
                      <a:schemeClr val="bg2">
                        <a:lumMod val="25000"/>
                      </a:schemeClr>
                    </a:solidFill>
                    <a:latin typeface="Arial Nova" panose="020B0504020202020204" pitchFamily="34" charset="0"/>
                  </a:rPr>
                  <a:t>specialists</a:t>
                </a:r>
                <a:endParaRPr lang="fr-CA" sz="1200" b="1" dirty="0">
                  <a:solidFill>
                    <a:schemeClr val="bg2">
                      <a:lumMod val="25000"/>
                    </a:schemeClr>
                  </a:solidFill>
                  <a:latin typeface="Arial Nova" panose="020B0504020202020204" pitchFamily="34" charset="0"/>
                </a:endParaRPr>
              </a:p>
            </p:txBody>
          </p:sp>
        </p:grpSp>
        <p:sp>
          <p:nvSpPr>
            <p:cNvPr id="27" name="ZoneTexte 5">
              <a:extLst>
                <a:ext uri="{FF2B5EF4-FFF2-40B4-BE49-F238E27FC236}">
                  <a16:creationId xmlns:a16="http://schemas.microsoft.com/office/drawing/2014/main" id="{3F5E320E-24B5-5423-5859-6BFA8B53C5AB}"/>
                </a:ext>
              </a:extLst>
            </p:cNvPr>
            <p:cNvSpPr txBox="1"/>
            <p:nvPr/>
          </p:nvSpPr>
          <p:spPr>
            <a:xfrm>
              <a:off x="822039" y="615367"/>
              <a:ext cx="8659446" cy="461665"/>
            </a:xfrm>
            <a:prstGeom prst="rect">
              <a:avLst/>
            </a:prstGeom>
            <a:noFill/>
          </p:spPr>
          <p:txBody>
            <a:bodyPr wrap="square">
              <a:spAutoFit/>
            </a:bodyPr>
            <a:lstStyle/>
            <a:p>
              <a:pPr algn="just" fontAlgn="base">
                <a:buClr>
                  <a:srgbClr val="C00000"/>
                </a:buClr>
              </a:pPr>
              <a:r>
                <a:rPr lang="fr-CA" sz="2400" b="1" dirty="0">
                  <a:solidFill>
                    <a:srgbClr val="7FA314"/>
                  </a:solidFill>
                  <a:latin typeface="Raleway ExtraBold" panose="020B0003030101060003" pitchFamily="34" charset="0"/>
                </a:rPr>
                <a:t>Investment </a:t>
              </a:r>
              <a:r>
                <a:rPr lang="fr-CA" sz="2400" b="1" dirty="0" err="1">
                  <a:solidFill>
                    <a:srgbClr val="7FA314"/>
                  </a:solidFill>
                  <a:latin typeface="Raleway ExtraBold" panose="020B0003030101060003" pitchFamily="34" charset="0"/>
                </a:rPr>
                <a:t>priorities</a:t>
              </a:r>
              <a:endParaRPr lang="fr-CA" sz="2400" b="1" dirty="0">
                <a:solidFill>
                  <a:srgbClr val="7FA314"/>
                </a:solidFill>
                <a:latin typeface="Raleway ExtraBold" panose="020B0003030101060003" pitchFamily="34" charset="0"/>
              </a:endParaRPr>
            </a:p>
          </p:txBody>
        </p:sp>
      </p:grpSp>
    </p:spTree>
    <p:extLst>
      <p:ext uri="{BB962C8B-B14F-4D97-AF65-F5344CB8AC3E}">
        <p14:creationId xmlns:p14="http://schemas.microsoft.com/office/powerpoint/2010/main" val="2682174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FA314">
            <a:alpha val="49937"/>
          </a:srgbClr>
        </a:solidFill>
        <a:effectLst/>
      </p:bgPr>
    </p:bg>
    <p:spTree>
      <p:nvGrpSpPr>
        <p:cNvPr id="1" name=""/>
        <p:cNvGrpSpPr/>
        <p:nvPr/>
      </p:nvGrpSpPr>
      <p:grpSpPr>
        <a:xfrm>
          <a:off x="0" y="0"/>
          <a:ext cx="0" cy="0"/>
          <a:chOff x="0" y="0"/>
          <a:chExt cx="0" cy="0"/>
        </a:xfrm>
      </p:grpSpPr>
      <p:pic>
        <p:nvPicPr>
          <p:cNvPr id="21" name="Picture 19">
            <a:extLst>
              <a:ext uri="{FF2B5EF4-FFF2-40B4-BE49-F238E27FC236}">
                <a16:creationId xmlns:a16="http://schemas.microsoft.com/office/drawing/2014/main" id="{E2B9584C-F9C1-A869-FF6A-31E27189C6C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4" name="Picture 3" descr="A picture containing text, sign, plate, tableware&#10;&#10;Description automatically generated">
            <a:extLst>
              <a:ext uri="{FF2B5EF4-FFF2-40B4-BE49-F238E27FC236}">
                <a16:creationId xmlns:a16="http://schemas.microsoft.com/office/drawing/2014/main" id="{DCD1FD04-545C-A8EC-E656-99F5FF73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8" name="Espace réservé du numéro de diapositive 3">
            <a:extLst>
              <a:ext uri="{FF2B5EF4-FFF2-40B4-BE49-F238E27FC236}">
                <a16:creationId xmlns:a16="http://schemas.microsoft.com/office/drawing/2014/main" id="{28AE158A-9A26-7895-CF5F-9E25D8A39A96}"/>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606E60"/>
                </a:solidFill>
                <a:latin typeface="Arial Nova" panose="020B0504020202020204" pitchFamily="34" charset="0"/>
              </a:rPr>
              <a:pPr algn="l"/>
              <a:t>18</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
        <p:nvSpPr>
          <p:cNvPr id="9" name="ZoneTexte 8">
            <a:extLst>
              <a:ext uri="{FF2B5EF4-FFF2-40B4-BE49-F238E27FC236}">
                <a16:creationId xmlns:a16="http://schemas.microsoft.com/office/drawing/2014/main" id="{8528EB91-1F02-6E9C-FB1D-96BB68073B49}"/>
              </a:ext>
            </a:extLst>
          </p:cNvPr>
          <p:cNvSpPr txBox="1"/>
          <p:nvPr/>
        </p:nvSpPr>
        <p:spPr>
          <a:xfrm>
            <a:off x="822038" y="1866396"/>
            <a:ext cx="8935915" cy="3485570"/>
          </a:xfrm>
          <a:prstGeom prst="rect">
            <a:avLst/>
          </a:prstGeom>
          <a:noFill/>
        </p:spPr>
        <p:txBody>
          <a:bodyPr wrap="square" lIns="91440" tIns="45720" rIns="91440" bIns="45720" anchor="t">
            <a:spAutoFit/>
          </a:bodyPr>
          <a:lstStyle/>
          <a:p>
            <a:pPr>
              <a:lnSpc>
                <a:spcPts val="2460"/>
              </a:lnSpc>
            </a:pPr>
            <a:r>
              <a:rPr lang="en-CA" b="1" dirty="0">
                <a:solidFill>
                  <a:srgbClr val="7FA314"/>
                </a:solidFill>
                <a:latin typeface="Arial Nova"/>
              </a:rPr>
              <a:t>The report “</a:t>
            </a:r>
            <a:r>
              <a:rPr lang="en-CA" b="1" dirty="0" err="1">
                <a:solidFill>
                  <a:srgbClr val="7FA314"/>
                </a:solidFill>
                <a:latin typeface="Arial Nova"/>
              </a:rPr>
              <a:t>Agir</a:t>
            </a:r>
            <a:r>
              <a:rPr lang="en-CA" b="1" dirty="0">
                <a:solidFill>
                  <a:srgbClr val="7FA314"/>
                </a:solidFill>
                <a:latin typeface="Arial Nova"/>
              </a:rPr>
              <a:t> pour que </a:t>
            </a:r>
            <a:r>
              <a:rPr lang="en-CA" b="1" dirty="0" err="1">
                <a:solidFill>
                  <a:srgbClr val="7FA314"/>
                </a:solidFill>
                <a:latin typeface="Arial Nova"/>
              </a:rPr>
              <a:t>chaque</a:t>
            </a:r>
            <a:r>
              <a:rPr lang="en-CA" b="1" dirty="0">
                <a:solidFill>
                  <a:srgbClr val="7FA314"/>
                </a:solidFill>
                <a:latin typeface="Arial Nova"/>
              </a:rPr>
              <a:t> tout-petit </a:t>
            </a:r>
            <a:r>
              <a:rPr lang="en-CA" b="1" dirty="0" err="1">
                <a:solidFill>
                  <a:srgbClr val="7FA314"/>
                </a:solidFill>
                <a:latin typeface="Arial Nova"/>
              </a:rPr>
              <a:t>développe</a:t>
            </a:r>
            <a:r>
              <a:rPr lang="en-CA" b="1" dirty="0">
                <a:solidFill>
                  <a:srgbClr val="7FA314"/>
                </a:solidFill>
                <a:latin typeface="Arial Nova"/>
              </a:rPr>
              <a:t> son plein </a:t>
            </a:r>
            <a:r>
              <a:rPr lang="en-CA" b="1" dirty="0" err="1">
                <a:solidFill>
                  <a:srgbClr val="7FA314"/>
                </a:solidFill>
                <a:latin typeface="Arial Nova"/>
              </a:rPr>
              <a:t>potentiel</a:t>
            </a:r>
            <a:r>
              <a:rPr lang="en-CA" b="1" dirty="0">
                <a:solidFill>
                  <a:srgbClr val="7FA314"/>
                </a:solidFill>
                <a:latin typeface="Arial Nova"/>
              </a:rPr>
              <a:t>” </a:t>
            </a:r>
            <a:r>
              <a:rPr lang="en-CA" dirty="0">
                <a:solidFill>
                  <a:schemeClr val="bg2">
                    <a:lumMod val="25000"/>
                  </a:schemeClr>
                </a:solidFill>
                <a:latin typeface="Arial Nova"/>
              </a:rPr>
              <a:t>proposes solutions to reduce access barriers for disadvantaged families.</a:t>
            </a:r>
          </a:p>
          <a:p>
            <a:pPr>
              <a:lnSpc>
                <a:spcPts val="2460"/>
              </a:lnSpc>
            </a:pPr>
            <a:br>
              <a:rPr lang="fr-CA" dirty="0">
                <a:latin typeface="Arial Nova" panose="020B0504020202020204" pitchFamily="34" charset="0"/>
              </a:rPr>
            </a:br>
            <a:r>
              <a:rPr lang="fr-CA" dirty="0">
                <a:solidFill>
                  <a:schemeClr val="bg2">
                    <a:lumMod val="25000"/>
                  </a:schemeClr>
                </a:solidFill>
                <a:latin typeface="Arial Nova"/>
              </a:rPr>
              <a:t>A few </a:t>
            </a:r>
            <a:r>
              <a:rPr lang="fr-CA" dirty="0" err="1">
                <a:solidFill>
                  <a:schemeClr val="bg2">
                    <a:lumMod val="25000"/>
                  </a:schemeClr>
                </a:solidFill>
                <a:latin typeface="Arial Nova"/>
              </a:rPr>
              <a:t>examples</a:t>
            </a:r>
            <a:r>
              <a:rPr lang="fr-CA" dirty="0">
                <a:solidFill>
                  <a:schemeClr val="bg2">
                    <a:lumMod val="25000"/>
                  </a:schemeClr>
                </a:solidFill>
                <a:latin typeface="Arial Nova"/>
              </a:rPr>
              <a:t>: </a:t>
            </a:r>
            <a:endParaRPr lang="fr-CA" dirty="0">
              <a:solidFill>
                <a:schemeClr val="bg2">
                  <a:lumMod val="25000"/>
                </a:schemeClr>
              </a:solidFill>
              <a:latin typeface="Arial Nova" panose="020B0504020202020204" pitchFamily="34" charset="0"/>
            </a:endParaRPr>
          </a:p>
          <a:p>
            <a:pPr marL="283845" lvl="1" indent="-285750">
              <a:lnSpc>
                <a:spcPts val="2460"/>
              </a:lnSpc>
              <a:spcBef>
                <a:spcPts val="300"/>
              </a:spcBef>
              <a:spcAft>
                <a:spcPts val="300"/>
              </a:spcAft>
              <a:buClr>
                <a:srgbClr val="CEE06B"/>
              </a:buClr>
              <a:buFont typeface="Arial" panose="020B0604020202020204" pitchFamily="34" charset="0"/>
              <a:buChar char="•"/>
            </a:pPr>
            <a:r>
              <a:rPr lang="en-CA" dirty="0">
                <a:solidFill>
                  <a:schemeClr val="bg2">
                    <a:lumMod val="25000"/>
                  </a:schemeClr>
                </a:solidFill>
                <a:latin typeface="Arial Nova"/>
              </a:rPr>
              <a:t>ensuring that all families receive</a:t>
            </a:r>
            <a:r>
              <a:rPr lang="en-CA" b="1" dirty="0">
                <a:solidFill>
                  <a:srgbClr val="7FA314"/>
                </a:solidFill>
                <a:latin typeface="Arial Nova"/>
              </a:rPr>
              <a:t> information</a:t>
            </a:r>
            <a:r>
              <a:rPr lang="en-CA" dirty="0">
                <a:solidFill>
                  <a:schemeClr val="bg2">
                    <a:lumMod val="25000"/>
                  </a:schemeClr>
                </a:solidFill>
                <a:latin typeface="Arial Nova"/>
              </a:rPr>
              <a:t> about services</a:t>
            </a:r>
            <a:endParaRPr lang="fr-CA" dirty="0">
              <a:solidFill>
                <a:schemeClr val="bg2">
                  <a:lumMod val="25000"/>
                </a:schemeClr>
              </a:solidFill>
              <a:latin typeface="Arial Nova"/>
            </a:endParaRPr>
          </a:p>
          <a:p>
            <a:pPr marL="283845" lvl="1" indent="-285750">
              <a:lnSpc>
                <a:spcPts val="2460"/>
              </a:lnSpc>
              <a:spcBef>
                <a:spcPts val="300"/>
              </a:spcBef>
              <a:spcAft>
                <a:spcPts val="300"/>
              </a:spcAft>
              <a:buClr>
                <a:srgbClr val="CEE06B"/>
              </a:buClr>
              <a:buFont typeface="Arial" panose="020B0604020202020204" pitchFamily="34" charset="0"/>
              <a:buChar char="•"/>
            </a:pPr>
            <a:r>
              <a:rPr lang="en-CA" dirty="0">
                <a:solidFill>
                  <a:schemeClr val="bg2">
                    <a:lumMod val="25000"/>
                  </a:schemeClr>
                </a:solidFill>
                <a:latin typeface="Arial Nova"/>
              </a:rPr>
              <a:t>providing interpreters or allowing more time to create </a:t>
            </a:r>
            <a:r>
              <a:rPr lang="en-CA" b="1" dirty="0">
                <a:solidFill>
                  <a:srgbClr val="7FA314"/>
                </a:solidFill>
                <a:latin typeface="Arial Nova"/>
              </a:rPr>
              <a:t>relationships of trust </a:t>
            </a:r>
          </a:p>
          <a:p>
            <a:pPr marL="283845" lvl="1" indent="-285750">
              <a:lnSpc>
                <a:spcPts val="2460"/>
              </a:lnSpc>
              <a:spcBef>
                <a:spcPts val="300"/>
              </a:spcBef>
              <a:spcAft>
                <a:spcPts val="300"/>
              </a:spcAft>
              <a:buClr>
                <a:srgbClr val="CEE06B"/>
              </a:buClr>
              <a:buFont typeface="Arial" panose="020B0604020202020204" pitchFamily="34" charset="0"/>
              <a:buChar char="•"/>
            </a:pPr>
            <a:r>
              <a:rPr lang="en-CA" dirty="0">
                <a:solidFill>
                  <a:schemeClr val="bg2">
                    <a:lumMod val="25000"/>
                  </a:schemeClr>
                </a:solidFill>
                <a:latin typeface="Arial Nova"/>
              </a:rPr>
              <a:t>providing training for service providers in order to reduce </a:t>
            </a:r>
            <a:r>
              <a:rPr lang="en-CA" b="1" dirty="0">
                <a:solidFill>
                  <a:srgbClr val="7FA314"/>
                </a:solidFill>
                <a:latin typeface="Arial Nova"/>
              </a:rPr>
              <a:t>negative attitudes </a:t>
            </a:r>
            <a:r>
              <a:rPr lang="en-CA" dirty="0">
                <a:solidFill>
                  <a:schemeClr val="bg2">
                    <a:lumMod val="25000"/>
                  </a:schemeClr>
                </a:solidFill>
                <a:latin typeface="Arial Nova"/>
              </a:rPr>
              <a:t>towards these families</a:t>
            </a:r>
            <a:endParaRPr lang="fr-CA" dirty="0">
              <a:solidFill>
                <a:schemeClr val="bg2">
                  <a:lumMod val="25000"/>
                </a:schemeClr>
              </a:solidFill>
              <a:latin typeface="Arial Nova"/>
            </a:endParaRPr>
          </a:p>
          <a:p>
            <a:pPr>
              <a:lnSpc>
                <a:spcPts val="2460"/>
              </a:lnSpc>
            </a:pPr>
            <a:endParaRPr lang="fr-CA" dirty="0">
              <a:solidFill>
                <a:schemeClr val="bg2">
                  <a:lumMod val="25000"/>
                </a:schemeClr>
              </a:solidFill>
              <a:latin typeface="Arial Nova" panose="020B0504020202020204" pitchFamily="34" charset="0"/>
            </a:endParaRPr>
          </a:p>
          <a:p>
            <a:endParaRPr lang="fr-CA" dirty="0"/>
          </a:p>
        </p:txBody>
      </p:sp>
      <p:grpSp>
        <p:nvGrpSpPr>
          <p:cNvPr id="25" name="Group 24">
            <a:extLst>
              <a:ext uri="{FF2B5EF4-FFF2-40B4-BE49-F238E27FC236}">
                <a16:creationId xmlns:a16="http://schemas.microsoft.com/office/drawing/2014/main" id="{A909248C-60A7-FC14-1FAE-E93D1641A894}"/>
              </a:ext>
            </a:extLst>
          </p:cNvPr>
          <p:cNvGrpSpPr/>
          <p:nvPr/>
        </p:nvGrpSpPr>
        <p:grpSpPr>
          <a:xfrm>
            <a:off x="822039" y="181"/>
            <a:ext cx="10592743" cy="1505412"/>
            <a:chOff x="822039" y="181"/>
            <a:chExt cx="10592743" cy="1505412"/>
          </a:xfrm>
        </p:grpSpPr>
        <p:grpSp>
          <p:nvGrpSpPr>
            <p:cNvPr id="26" name="Group 25">
              <a:extLst>
                <a:ext uri="{FF2B5EF4-FFF2-40B4-BE49-F238E27FC236}">
                  <a16:creationId xmlns:a16="http://schemas.microsoft.com/office/drawing/2014/main" id="{13E95C21-1194-C30F-540B-C3965478AC38}"/>
                </a:ext>
              </a:extLst>
            </p:cNvPr>
            <p:cNvGrpSpPr/>
            <p:nvPr/>
          </p:nvGrpSpPr>
          <p:grpSpPr>
            <a:xfrm>
              <a:off x="840343" y="181"/>
              <a:ext cx="10574439" cy="1505412"/>
              <a:chOff x="840343" y="181"/>
              <a:chExt cx="10574439" cy="1505412"/>
            </a:xfrm>
          </p:grpSpPr>
          <p:grpSp>
            <p:nvGrpSpPr>
              <p:cNvPr id="28" name="Group 27">
                <a:extLst>
                  <a:ext uri="{FF2B5EF4-FFF2-40B4-BE49-F238E27FC236}">
                    <a16:creationId xmlns:a16="http://schemas.microsoft.com/office/drawing/2014/main" id="{9CB1F84C-DEF4-FB48-5D52-2EBAB8579657}"/>
                  </a:ext>
                </a:extLst>
              </p:cNvPr>
              <p:cNvGrpSpPr/>
              <p:nvPr/>
            </p:nvGrpSpPr>
            <p:grpSpPr>
              <a:xfrm>
                <a:off x="942110" y="181"/>
                <a:ext cx="10472672" cy="1505412"/>
                <a:chOff x="942109" y="28363"/>
                <a:chExt cx="10472672" cy="1505412"/>
              </a:xfrm>
            </p:grpSpPr>
            <p:cxnSp>
              <p:nvCxnSpPr>
                <p:cNvPr id="30" name="Straight Connector 29">
                  <a:extLst>
                    <a:ext uri="{FF2B5EF4-FFF2-40B4-BE49-F238E27FC236}">
                      <a16:creationId xmlns:a16="http://schemas.microsoft.com/office/drawing/2014/main" id="{2A5A4D03-53EF-ACC4-ADA5-BFBB666F2CF4}"/>
                    </a:ext>
                  </a:extLst>
                </p:cNvPr>
                <p:cNvCxnSpPr>
                  <a:cxnSpLocks/>
                </p:cNvCxnSpPr>
                <p:nvPr/>
              </p:nvCxnSpPr>
              <p:spPr>
                <a:xfrm>
                  <a:off x="942109" y="1516935"/>
                  <a:ext cx="10307782" cy="0"/>
                </a:xfrm>
                <a:prstGeom prst="line">
                  <a:avLst/>
                </a:prstGeom>
                <a:ln w="57150" cap="rnd">
                  <a:solidFill>
                    <a:srgbClr val="CEE06B">
                      <a:alpha val="19788"/>
                    </a:srgb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05290768-CA07-AA94-6355-AF563A4671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09369" y="28363"/>
                  <a:ext cx="1505412" cy="1505412"/>
                </a:xfrm>
                <a:prstGeom prst="rect">
                  <a:avLst/>
                </a:prstGeom>
              </p:spPr>
            </p:pic>
          </p:grpSp>
          <p:sp>
            <p:nvSpPr>
              <p:cNvPr id="29" name="ZoneTexte 4">
                <a:extLst>
                  <a:ext uri="{FF2B5EF4-FFF2-40B4-BE49-F238E27FC236}">
                    <a16:creationId xmlns:a16="http://schemas.microsoft.com/office/drawing/2014/main" id="{F1EEDA23-FC0D-DA4B-588F-8615057045BD}"/>
                  </a:ext>
                </a:extLst>
              </p:cNvPr>
              <p:cNvSpPr txBox="1"/>
              <p:nvPr/>
            </p:nvSpPr>
            <p:spPr>
              <a:xfrm>
                <a:off x="840343" y="1009128"/>
                <a:ext cx="5563772"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Improving</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access</a:t>
                </a:r>
                <a:r>
                  <a:rPr lang="fr-CA" sz="1200" b="1" dirty="0">
                    <a:solidFill>
                      <a:schemeClr val="bg2">
                        <a:lumMod val="25000"/>
                      </a:schemeClr>
                    </a:solidFill>
                    <a:latin typeface="Arial Nova" panose="020B0504020202020204" pitchFamily="34" charset="0"/>
                  </a:rPr>
                  <a:t> to </a:t>
                </a:r>
                <a:r>
                  <a:rPr lang="fr-CA" sz="1200" b="1" dirty="0" err="1">
                    <a:solidFill>
                      <a:schemeClr val="bg2">
                        <a:lumMod val="25000"/>
                      </a:schemeClr>
                    </a:solidFill>
                    <a:latin typeface="Arial Nova" panose="020B0504020202020204" pitchFamily="34" charset="0"/>
                  </a:rPr>
                  <a:t>health</a:t>
                </a:r>
                <a:r>
                  <a:rPr lang="fr-CA" sz="1200" b="1" dirty="0">
                    <a:solidFill>
                      <a:schemeClr val="bg2">
                        <a:lumMod val="25000"/>
                      </a:schemeClr>
                    </a:solidFill>
                    <a:latin typeface="Arial Nova" panose="020B0504020202020204" pitchFamily="34" charset="0"/>
                  </a:rPr>
                  <a:t> and social services </a:t>
                </a:r>
                <a:r>
                  <a:rPr lang="fr-CA" sz="1200" b="1" dirty="0" err="1">
                    <a:solidFill>
                      <a:schemeClr val="bg2">
                        <a:lumMod val="25000"/>
                      </a:schemeClr>
                    </a:solidFill>
                    <a:latin typeface="Arial Nova" panose="020B0504020202020204" pitchFamily="34" charset="0"/>
                  </a:rPr>
                  <a:t>specialists</a:t>
                </a:r>
                <a:endParaRPr lang="fr-CA" sz="1200" b="1" dirty="0">
                  <a:solidFill>
                    <a:schemeClr val="bg2">
                      <a:lumMod val="25000"/>
                    </a:schemeClr>
                  </a:solidFill>
                  <a:latin typeface="Arial Nova" panose="020B0504020202020204" pitchFamily="34" charset="0"/>
                </a:endParaRPr>
              </a:p>
            </p:txBody>
          </p:sp>
        </p:grpSp>
        <p:sp>
          <p:nvSpPr>
            <p:cNvPr id="27" name="ZoneTexte 5">
              <a:extLst>
                <a:ext uri="{FF2B5EF4-FFF2-40B4-BE49-F238E27FC236}">
                  <a16:creationId xmlns:a16="http://schemas.microsoft.com/office/drawing/2014/main" id="{CE49DB6F-0A32-7322-632F-56B813DD0E91}"/>
                </a:ext>
              </a:extLst>
            </p:cNvPr>
            <p:cNvSpPr txBox="1"/>
            <p:nvPr/>
          </p:nvSpPr>
          <p:spPr>
            <a:xfrm>
              <a:off x="822039" y="615367"/>
              <a:ext cx="8659446" cy="461665"/>
            </a:xfrm>
            <a:prstGeom prst="rect">
              <a:avLst/>
            </a:prstGeom>
            <a:noFill/>
          </p:spPr>
          <p:txBody>
            <a:bodyPr wrap="square">
              <a:spAutoFit/>
            </a:bodyPr>
            <a:lstStyle/>
            <a:p>
              <a:pPr algn="just" fontAlgn="base">
                <a:buClr>
                  <a:srgbClr val="C00000"/>
                </a:buClr>
              </a:pPr>
              <a:r>
                <a:rPr lang="fr-CA" sz="2400" b="1" dirty="0">
                  <a:solidFill>
                    <a:srgbClr val="7FA314"/>
                  </a:solidFill>
                  <a:latin typeface="Raleway ExtraBold" panose="020B0003030101060003" pitchFamily="34" charset="0"/>
                </a:rPr>
                <a:t>Investment </a:t>
              </a:r>
              <a:r>
                <a:rPr lang="fr-CA" sz="2400" b="1" dirty="0" err="1">
                  <a:solidFill>
                    <a:srgbClr val="7FA314"/>
                  </a:solidFill>
                  <a:latin typeface="Raleway ExtraBold" panose="020B0003030101060003" pitchFamily="34" charset="0"/>
                </a:rPr>
                <a:t>priorities</a:t>
              </a:r>
              <a:endParaRPr lang="fr-CA" sz="2400" b="1" dirty="0">
                <a:solidFill>
                  <a:srgbClr val="7FA314"/>
                </a:solidFill>
                <a:latin typeface="Raleway ExtraBold" panose="020B0003030101060003" pitchFamily="34" charset="0"/>
              </a:endParaRPr>
            </a:p>
          </p:txBody>
        </p:sp>
      </p:grpSp>
    </p:spTree>
    <p:extLst>
      <p:ext uri="{BB962C8B-B14F-4D97-AF65-F5344CB8AC3E}">
        <p14:creationId xmlns:p14="http://schemas.microsoft.com/office/powerpoint/2010/main" val="2258718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BB4B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97FB6D-F5C2-B62B-8CBC-E6C371EE689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2971" r="6005" b="7917"/>
          <a:stretch/>
        </p:blipFill>
        <p:spPr>
          <a:xfrm>
            <a:off x="-1" y="0"/>
            <a:ext cx="12192001" cy="6858000"/>
          </a:xfrm>
          <a:prstGeom prst="rect">
            <a:avLst/>
          </a:prstGeom>
        </p:spPr>
      </p:pic>
      <p:grpSp>
        <p:nvGrpSpPr>
          <p:cNvPr id="7" name="Group 6">
            <a:extLst>
              <a:ext uri="{FF2B5EF4-FFF2-40B4-BE49-F238E27FC236}">
                <a16:creationId xmlns:a16="http://schemas.microsoft.com/office/drawing/2014/main" id="{3BB8DD46-6310-E778-B0AA-E9348C62D0A0}"/>
              </a:ext>
            </a:extLst>
          </p:cNvPr>
          <p:cNvGrpSpPr/>
          <p:nvPr/>
        </p:nvGrpSpPr>
        <p:grpSpPr>
          <a:xfrm>
            <a:off x="162560" y="3468866"/>
            <a:ext cx="8511600" cy="3119616"/>
            <a:chOff x="103832" y="3537662"/>
            <a:chExt cx="8511600" cy="3119616"/>
          </a:xfrm>
        </p:grpSpPr>
        <p:pic>
          <p:nvPicPr>
            <p:cNvPr id="2" name="Picture 1">
              <a:extLst>
                <a:ext uri="{FF2B5EF4-FFF2-40B4-BE49-F238E27FC236}">
                  <a16:creationId xmlns:a16="http://schemas.microsoft.com/office/drawing/2014/main" id="{F5ACAE70-64BF-938A-5E58-5A73A021338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3832" y="3537662"/>
              <a:ext cx="8511600" cy="3119616"/>
            </a:xfrm>
            <a:prstGeom prst="rect">
              <a:avLst/>
            </a:prstGeom>
          </p:spPr>
        </p:pic>
        <p:sp>
          <p:nvSpPr>
            <p:cNvPr id="3" name="ZoneTexte 4">
              <a:extLst>
                <a:ext uri="{FF2B5EF4-FFF2-40B4-BE49-F238E27FC236}">
                  <a16:creationId xmlns:a16="http://schemas.microsoft.com/office/drawing/2014/main" id="{7266B441-8143-22B9-6D9F-C637BC272147}"/>
                </a:ext>
              </a:extLst>
            </p:cNvPr>
            <p:cNvSpPr txBox="1"/>
            <p:nvPr/>
          </p:nvSpPr>
          <p:spPr>
            <a:xfrm>
              <a:off x="384222" y="4466528"/>
              <a:ext cx="7950819" cy="1261884"/>
            </a:xfrm>
            <a:prstGeom prst="rect">
              <a:avLst/>
            </a:prstGeom>
            <a:noFill/>
          </p:spPr>
          <p:txBody>
            <a:bodyPr wrap="square">
              <a:spAutoFit/>
            </a:bodyPr>
            <a:lstStyle/>
            <a:p>
              <a:pPr algn="ctr" fontAlgn="base">
                <a:buClr>
                  <a:srgbClr val="C00000"/>
                </a:buClr>
              </a:pPr>
              <a:r>
                <a:rPr lang="fr-CA" sz="3800" b="1" dirty="0" err="1">
                  <a:solidFill>
                    <a:srgbClr val="5B6A6D"/>
                  </a:solidFill>
                  <a:latin typeface="Raleway ExtraBold" panose="020B0003030101060003" pitchFamily="34" charset="0"/>
                </a:rPr>
                <a:t>Concerns</a:t>
              </a:r>
              <a:r>
                <a:rPr lang="fr-CA" sz="3800" b="1" dirty="0">
                  <a:solidFill>
                    <a:srgbClr val="5B6A6D"/>
                  </a:solidFill>
                  <a:latin typeface="Raleway ExtraBold" panose="020B0003030101060003" pitchFamily="34" charset="0"/>
                </a:rPr>
                <a:t> </a:t>
              </a:r>
              <a:r>
                <a:rPr lang="fr-CA" sz="3800" b="1" dirty="0" err="1">
                  <a:solidFill>
                    <a:srgbClr val="5B6A6D"/>
                  </a:solidFill>
                  <a:latin typeface="Raleway ExtraBold" panose="020B0003030101060003" pitchFamily="34" charset="0"/>
                </a:rPr>
                <a:t>regarding</a:t>
              </a:r>
              <a:r>
                <a:rPr lang="fr-CA" sz="3800" b="1" dirty="0">
                  <a:solidFill>
                    <a:srgbClr val="5B6A6D"/>
                  </a:solidFill>
                  <a:latin typeface="Raleway ExtraBold" panose="020B0003030101060003" pitchFamily="34" charset="0"/>
                </a:rPr>
                <a:t> </a:t>
              </a:r>
              <a:r>
                <a:rPr lang="fr-CA" sz="3800" b="1" dirty="0" err="1">
                  <a:solidFill>
                    <a:srgbClr val="5B6A6D"/>
                  </a:solidFill>
                  <a:latin typeface="Raleway ExtraBold" panose="020B0003030101060003" pitchFamily="34" charset="0"/>
                </a:rPr>
                <a:t>vulnerable</a:t>
              </a:r>
              <a:r>
                <a:rPr lang="fr-CA" sz="3800" b="1" dirty="0">
                  <a:solidFill>
                    <a:srgbClr val="5B6A6D"/>
                  </a:solidFill>
                  <a:latin typeface="Raleway ExtraBold" panose="020B0003030101060003" pitchFamily="34" charset="0"/>
                </a:rPr>
                <a:t> </a:t>
              </a:r>
              <a:r>
                <a:rPr lang="fr-CA" sz="3800" b="1" dirty="0" err="1">
                  <a:solidFill>
                    <a:srgbClr val="5B6A6D"/>
                  </a:solidFill>
                  <a:latin typeface="Raleway ExtraBold" panose="020B0003030101060003" pitchFamily="34" charset="0"/>
                </a:rPr>
                <a:t>children</a:t>
              </a:r>
              <a:r>
                <a:rPr lang="fr-CA" sz="3800" b="1" dirty="0">
                  <a:solidFill>
                    <a:srgbClr val="5B6A6D"/>
                  </a:solidFill>
                  <a:latin typeface="Raleway ExtraBold" panose="020B0003030101060003" pitchFamily="34" charset="0"/>
                </a:rPr>
                <a:t> and </a:t>
              </a:r>
              <a:r>
                <a:rPr lang="fr-CA" sz="3800" b="1" dirty="0" err="1">
                  <a:solidFill>
                    <a:srgbClr val="5B6A6D"/>
                  </a:solidFill>
                  <a:latin typeface="Raleway ExtraBold" panose="020B0003030101060003" pitchFamily="34" charset="0"/>
                </a:rPr>
                <a:t>families</a:t>
              </a:r>
              <a:endParaRPr lang="fr-CA" sz="3800" b="1" dirty="0">
                <a:solidFill>
                  <a:srgbClr val="5B6A6D"/>
                </a:solidFill>
                <a:latin typeface="Raleway ExtraBold" panose="020B0003030101060003" pitchFamily="34" charset="0"/>
              </a:endParaRPr>
            </a:p>
          </p:txBody>
        </p:sp>
      </p:grpSp>
    </p:spTree>
    <p:extLst>
      <p:ext uri="{BB962C8B-B14F-4D97-AF65-F5344CB8AC3E}">
        <p14:creationId xmlns:p14="http://schemas.microsoft.com/office/powerpoint/2010/main" val="2976544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8E00">
            <a:alpha val="20000"/>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F438AB-1F4E-ED86-9409-2B45C9D89A9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5" name="ZoneTexte 4">
            <a:extLst>
              <a:ext uri="{FF2B5EF4-FFF2-40B4-BE49-F238E27FC236}">
                <a16:creationId xmlns:a16="http://schemas.microsoft.com/office/drawing/2014/main" id="{806541AF-A538-71EE-DF36-909669E41C4B}"/>
              </a:ext>
            </a:extLst>
          </p:cNvPr>
          <p:cNvSpPr txBox="1"/>
          <p:nvPr/>
        </p:nvSpPr>
        <p:spPr>
          <a:xfrm>
            <a:off x="819842" y="1407915"/>
            <a:ext cx="10438453" cy="733727"/>
          </a:xfrm>
          <a:prstGeom prst="rect">
            <a:avLst/>
          </a:prstGeom>
          <a:noFill/>
        </p:spPr>
        <p:txBody>
          <a:bodyPr wrap="square">
            <a:spAutoFit/>
          </a:bodyPr>
          <a:lstStyle/>
          <a:p>
            <a:pPr>
              <a:lnSpc>
                <a:spcPts val="2560"/>
              </a:lnSpc>
            </a:pPr>
            <a:r>
              <a:rPr lang="fr-CA" sz="2000" dirty="0">
                <a:solidFill>
                  <a:schemeClr val="bg2">
                    <a:lumMod val="25000"/>
                  </a:schemeClr>
                </a:solidFill>
                <a:latin typeface="Helvetica" pitchFamily="2" charset="0"/>
              </a:rPr>
              <a:t>The </a:t>
            </a:r>
            <a:r>
              <a:rPr lang="fr-CA" sz="2000" dirty="0" err="1">
                <a:solidFill>
                  <a:schemeClr val="bg2">
                    <a:lumMod val="25000"/>
                  </a:schemeClr>
                </a:solidFill>
                <a:latin typeface="Helvetica" pitchFamily="2" charset="0"/>
              </a:rPr>
              <a:t>Early</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Childhood</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Observatory</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is</a:t>
            </a:r>
            <a:r>
              <a:rPr lang="fr-CA" sz="2000" dirty="0">
                <a:solidFill>
                  <a:schemeClr val="bg2">
                    <a:lumMod val="25000"/>
                  </a:schemeClr>
                </a:solidFill>
                <a:latin typeface="Helvetica" pitchFamily="2" charset="0"/>
              </a:rPr>
              <a:t> a </a:t>
            </a:r>
            <a:r>
              <a:rPr lang="fr-CA" sz="2000" dirty="0" err="1">
                <a:solidFill>
                  <a:schemeClr val="bg2">
                    <a:lumMod val="25000"/>
                  </a:schemeClr>
                </a:solidFill>
                <a:latin typeface="Helvetica" pitchFamily="2" charset="0"/>
              </a:rPr>
              <a:t>project</a:t>
            </a:r>
            <a:r>
              <a:rPr lang="fr-CA" sz="2000" dirty="0">
                <a:solidFill>
                  <a:schemeClr val="bg2">
                    <a:lumMod val="25000"/>
                  </a:schemeClr>
                </a:solidFill>
                <a:latin typeface="Helvetica" pitchFamily="2" charset="0"/>
              </a:rPr>
              <a:t> of the Lucie and André Chagnon </a:t>
            </a:r>
            <a:r>
              <a:rPr lang="fr-CA" sz="2000" dirty="0" err="1">
                <a:solidFill>
                  <a:schemeClr val="bg2">
                    <a:lumMod val="25000"/>
                  </a:schemeClr>
                </a:solidFill>
                <a:latin typeface="Helvetica" pitchFamily="2" charset="0"/>
              </a:rPr>
              <a:t>Foundation</a:t>
            </a:r>
            <a:r>
              <a:rPr lang="fr-CA" sz="2000" dirty="0">
                <a:solidFill>
                  <a:schemeClr val="bg2">
                    <a:lumMod val="25000"/>
                  </a:schemeClr>
                </a:solidFill>
                <a:latin typeface="Helvetica" pitchFamily="2" charset="0"/>
              </a:rPr>
              <a:t>.</a:t>
            </a:r>
          </a:p>
          <a:p>
            <a:pPr>
              <a:lnSpc>
                <a:spcPts val="2560"/>
              </a:lnSpc>
            </a:pPr>
            <a:endParaRPr lang="fr-CA" sz="2000" dirty="0">
              <a:solidFill>
                <a:schemeClr val="bg2">
                  <a:lumMod val="25000"/>
                </a:schemeClr>
              </a:solidFill>
              <a:latin typeface="Arial Nova" panose="020B0504020202020204" pitchFamily="34" charset="0"/>
            </a:endParaRPr>
          </a:p>
        </p:txBody>
      </p:sp>
      <p:sp>
        <p:nvSpPr>
          <p:cNvPr id="4" name="Espace réservé du numéro de diapositive 3">
            <a:extLst>
              <a:ext uri="{FF2B5EF4-FFF2-40B4-BE49-F238E27FC236}">
                <a16:creationId xmlns:a16="http://schemas.microsoft.com/office/drawing/2014/main" id="{90491FDB-940E-CCB2-62B8-48278C6EB58E}"/>
              </a:ext>
            </a:extLst>
          </p:cNvPr>
          <p:cNvSpPr>
            <a:spLocks noGrp="1"/>
          </p:cNvSpPr>
          <p:nvPr>
            <p:ph type="sldNum" sz="quarter" idx="12"/>
          </p:nvPr>
        </p:nvSpPr>
        <p:spPr>
          <a:xfrm>
            <a:off x="365762" y="6356350"/>
            <a:ext cx="2743200" cy="365125"/>
          </a:xfrm>
        </p:spPr>
        <p:txBody>
          <a:bodyPr/>
          <a:lstStyle/>
          <a:p>
            <a:pPr algn="l"/>
            <a:fld id="{E521FA22-D335-4031-B370-107A96846531}" type="slidenum">
              <a:rPr lang="fr-CA" b="1" smtClean="0">
                <a:solidFill>
                  <a:srgbClr val="E68E00"/>
                </a:solidFill>
                <a:latin typeface="Arial Nova" panose="020B0504020202020204" pitchFamily="34" charset="0"/>
              </a:rPr>
              <a:pPr algn="l"/>
              <a:t>2</a:t>
            </a:fld>
            <a:endParaRPr lang="fr-CA" b="1">
              <a:solidFill>
                <a:srgbClr val="E68E00"/>
              </a:solidFill>
              <a:latin typeface="Arial Nova" panose="020B0504020202020204" pitchFamily="34" charset="0"/>
            </a:endParaRPr>
          </a:p>
        </p:txBody>
      </p:sp>
      <p:pic>
        <p:nvPicPr>
          <p:cNvPr id="8" name="Picture 7" descr="A picture containing text, sign, plate, tableware&#10;&#10;Description automatically generated">
            <a:extLst>
              <a:ext uri="{FF2B5EF4-FFF2-40B4-BE49-F238E27FC236}">
                <a16:creationId xmlns:a16="http://schemas.microsoft.com/office/drawing/2014/main" id="{9EA6EFF1-8B58-B7DA-B9AF-6803ECE9A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6" name="ZoneTexte 5">
            <a:extLst>
              <a:ext uri="{FF2B5EF4-FFF2-40B4-BE49-F238E27FC236}">
                <a16:creationId xmlns:a16="http://schemas.microsoft.com/office/drawing/2014/main" id="{A2B466A0-000C-3C09-E0E7-81523D68B915}"/>
              </a:ext>
            </a:extLst>
          </p:cNvPr>
          <p:cNvSpPr txBox="1"/>
          <p:nvPr/>
        </p:nvSpPr>
        <p:spPr>
          <a:xfrm>
            <a:off x="1199078" y="2279986"/>
            <a:ext cx="4996578" cy="31700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E68E00"/>
                </a:solidFill>
                <a:latin typeface="Raleway ExtraBold" pitchFamily="2" charset="0"/>
              </a:rPr>
              <a:t>Our 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000" dirty="0" err="1">
                <a:solidFill>
                  <a:schemeClr val="bg2">
                    <a:lumMod val="25000"/>
                  </a:schemeClr>
                </a:solidFill>
                <a:latin typeface="Helvetica" pitchFamily="2" charset="0"/>
              </a:rPr>
              <a:t>Communicate</a:t>
            </a:r>
            <a:r>
              <a:rPr lang="fr-CA" sz="2000" dirty="0">
                <a:solidFill>
                  <a:schemeClr val="bg2">
                    <a:lumMod val="25000"/>
                  </a:schemeClr>
                </a:solidFill>
                <a:latin typeface="Helvetica" pitchFamily="2" charset="0"/>
              </a:rPr>
              <a:t> the </a:t>
            </a:r>
            <a:r>
              <a:rPr lang="fr-CA" sz="2000" dirty="0" err="1">
                <a:solidFill>
                  <a:schemeClr val="bg2">
                    <a:lumMod val="25000"/>
                  </a:schemeClr>
                </a:solidFill>
                <a:latin typeface="Helvetica" pitchFamily="2" charset="0"/>
              </a:rPr>
              <a:t>current</a:t>
            </a:r>
            <a:r>
              <a:rPr lang="fr-CA" sz="2000" dirty="0">
                <a:solidFill>
                  <a:schemeClr val="bg2">
                    <a:lumMod val="25000"/>
                  </a:schemeClr>
                </a:solidFill>
                <a:latin typeface="Helvetica" pitchFamily="2" charset="0"/>
              </a:rPr>
              <a:t> state of </a:t>
            </a:r>
            <a:r>
              <a:rPr lang="fr-CA" sz="2000" dirty="0" err="1">
                <a:solidFill>
                  <a:schemeClr val="bg2">
                    <a:lumMod val="25000"/>
                  </a:schemeClr>
                </a:solidFill>
                <a:latin typeface="Helvetica" pitchFamily="2" charset="0"/>
              </a:rPr>
              <a:t>knowledge</a:t>
            </a:r>
            <a:r>
              <a:rPr lang="fr-CA" sz="2000" dirty="0">
                <a:solidFill>
                  <a:schemeClr val="bg2">
                    <a:lumMod val="25000"/>
                  </a:schemeClr>
                </a:solidFill>
                <a:latin typeface="Helvetica" pitchFamily="2" charset="0"/>
              </a:rPr>
              <a:t> in </a:t>
            </a:r>
            <a:r>
              <a:rPr lang="fr-CA" sz="2000" dirty="0" err="1">
                <a:solidFill>
                  <a:schemeClr val="bg2">
                    <a:lumMod val="25000"/>
                  </a:schemeClr>
                </a:solidFill>
                <a:latin typeface="Helvetica" pitchFamily="2" charset="0"/>
              </a:rPr>
              <a:t>order</a:t>
            </a:r>
            <a:r>
              <a:rPr lang="fr-CA" sz="2000" dirty="0">
                <a:solidFill>
                  <a:schemeClr val="bg2">
                    <a:lumMod val="25000"/>
                  </a:schemeClr>
                </a:solidFill>
                <a:latin typeface="Helvetica" pitchFamily="2" charset="0"/>
              </a:rPr>
              <a:t> to </a:t>
            </a:r>
            <a:r>
              <a:rPr lang="fr-CA" sz="2000" dirty="0" err="1">
                <a:solidFill>
                  <a:schemeClr val="bg2">
                    <a:lumMod val="25000"/>
                  </a:schemeClr>
                </a:solidFill>
                <a:latin typeface="Helvetica" pitchFamily="2" charset="0"/>
              </a:rPr>
              <a:t>promote</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informed</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decision-making</a:t>
            </a:r>
            <a:r>
              <a:rPr lang="fr-CA" sz="2000" dirty="0">
                <a:solidFill>
                  <a:schemeClr val="bg2">
                    <a:lumMod val="25000"/>
                  </a:schemeClr>
                </a:solidFill>
                <a:latin typeface="Helvetica" pitchFamily="2" charset="0"/>
              </a:rPr>
              <a:t> on the </a:t>
            </a:r>
            <a:r>
              <a:rPr lang="fr-CA" sz="2000" dirty="0" err="1">
                <a:solidFill>
                  <a:schemeClr val="bg2">
                    <a:lumMod val="25000"/>
                  </a:schemeClr>
                </a:solidFill>
                <a:latin typeface="Helvetica" pitchFamily="2" charset="0"/>
              </a:rPr>
              <a:t>subject</a:t>
            </a:r>
            <a:r>
              <a:rPr lang="fr-CA" sz="2000" dirty="0">
                <a:solidFill>
                  <a:schemeClr val="bg2">
                    <a:lumMod val="25000"/>
                  </a:schemeClr>
                </a:solidFill>
                <a:latin typeface="Helvetica" pitchFamily="2" charset="0"/>
              </a:rPr>
              <a:t> of </a:t>
            </a:r>
            <a:r>
              <a:rPr lang="fr-CA" sz="2000" dirty="0" err="1">
                <a:solidFill>
                  <a:schemeClr val="bg2">
                    <a:lumMod val="25000"/>
                  </a:schemeClr>
                </a:solidFill>
                <a:latin typeface="Helvetica" pitchFamily="2" charset="0"/>
              </a:rPr>
              <a:t>early</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childhood</a:t>
            </a:r>
            <a:r>
              <a:rPr lang="fr-CA" sz="2000" dirty="0">
                <a:solidFill>
                  <a:schemeClr val="bg2">
                    <a:lumMod val="25000"/>
                  </a:schemeClr>
                </a:solidFill>
                <a:latin typeface="Helvetica" pitchFamily="2" charset="0"/>
              </a:rPr>
              <a:t> in Québec.</a:t>
            </a:r>
            <a:endParaRPr lang="en-US" sz="2000" dirty="0">
              <a:solidFill>
                <a:schemeClr val="bg2">
                  <a:lumMod val="2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chemeClr val="bg2">
                  <a:lumMod val="25000"/>
                </a:schemeClr>
              </a:solidFill>
              <a:latin typeface="Helvetica" pitchFamily="2" charset="0"/>
            </a:endParaRPr>
          </a:p>
          <a:p>
            <a:pPr>
              <a:defRPr/>
            </a:pPr>
            <a:r>
              <a:rPr lang="en-US" sz="2000" b="1" dirty="0">
                <a:solidFill>
                  <a:srgbClr val="E68E00"/>
                </a:solidFill>
                <a:latin typeface="Raleway ExtraBold" pitchFamily="2" charset="0"/>
                <a:cs typeface="Helvetica"/>
              </a:rPr>
              <a:t>Our ultimate goal</a:t>
            </a:r>
          </a:p>
          <a:p>
            <a:pPr>
              <a:defRPr/>
            </a:pPr>
            <a:r>
              <a:rPr lang="fr-CA" sz="2000" dirty="0" err="1">
                <a:solidFill>
                  <a:schemeClr val="bg2">
                    <a:lumMod val="25000"/>
                  </a:schemeClr>
                </a:solidFill>
                <a:latin typeface="Helvetica" pitchFamily="2" charset="0"/>
              </a:rPr>
              <a:t>Ensure</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that</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every</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young</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child</a:t>
            </a:r>
            <a:r>
              <a:rPr lang="fr-CA" sz="2000" dirty="0">
                <a:solidFill>
                  <a:schemeClr val="bg2">
                    <a:lumMod val="25000"/>
                  </a:schemeClr>
                </a:solidFill>
                <a:latin typeface="Helvetica" pitchFamily="2" charset="0"/>
              </a:rPr>
              <a:t> living in the province has </a:t>
            </a:r>
            <a:r>
              <a:rPr lang="fr-CA" sz="2000" dirty="0" err="1">
                <a:solidFill>
                  <a:schemeClr val="bg2">
                    <a:lumMod val="25000"/>
                  </a:schemeClr>
                </a:solidFill>
                <a:latin typeface="Helvetica" pitchFamily="2" charset="0"/>
              </a:rPr>
              <a:t>access</a:t>
            </a:r>
            <a:r>
              <a:rPr lang="fr-CA" sz="2000" dirty="0">
                <a:solidFill>
                  <a:schemeClr val="bg2">
                    <a:lumMod val="25000"/>
                  </a:schemeClr>
                </a:solidFill>
                <a:latin typeface="Helvetica" pitchFamily="2" charset="0"/>
              </a:rPr>
              <a:t> to conditions </a:t>
            </a:r>
            <a:r>
              <a:rPr lang="fr-CA" sz="2000" dirty="0" err="1">
                <a:solidFill>
                  <a:schemeClr val="bg2">
                    <a:lumMod val="25000"/>
                  </a:schemeClr>
                </a:solidFill>
                <a:latin typeface="Helvetica" pitchFamily="2" charset="0"/>
              </a:rPr>
              <a:t>that</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will</a:t>
            </a:r>
            <a:r>
              <a:rPr lang="fr-CA" sz="2000" dirty="0">
                <a:solidFill>
                  <a:schemeClr val="bg2">
                    <a:lumMod val="25000"/>
                  </a:schemeClr>
                </a:solidFill>
                <a:latin typeface="Helvetica" pitchFamily="2" charset="0"/>
              </a:rPr>
              <a:t> enable </a:t>
            </a:r>
            <a:r>
              <a:rPr lang="fr-CA" sz="2000" dirty="0" err="1">
                <a:solidFill>
                  <a:schemeClr val="bg2">
                    <a:lumMod val="25000"/>
                  </a:schemeClr>
                </a:solidFill>
                <a:latin typeface="Helvetica" pitchFamily="2" charset="0"/>
              </a:rPr>
              <a:t>them</a:t>
            </a:r>
            <a:r>
              <a:rPr lang="fr-CA" sz="2000" dirty="0">
                <a:solidFill>
                  <a:schemeClr val="bg2">
                    <a:lumMod val="25000"/>
                  </a:schemeClr>
                </a:solidFill>
                <a:latin typeface="Helvetica" pitchFamily="2" charset="0"/>
              </a:rPr>
              <a:t> to </a:t>
            </a:r>
            <a:r>
              <a:rPr lang="fr-CA" sz="2000" dirty="0" err="1">
                <a:solidFill>
                  <a:schemeClr val="bg2">
                    <a:lumMod val="25000"/>
                  </a:schemeClr>
                </a:solidFill>
                <a:latin typeface="Helvetica" pitchFamily="2" charset="0"/>
              </a:rPr>
              <a:t>develop</a:t>
            </a:r>
            <a:r>
              <a:rPr lang="fr-CA" sz="2000" dirty="0">
                <a:solidFill>
                  <a:schemeClr val="bg2">
                    <a:lumMod val="25000"/>
                  </a:schemeClr>
                </a:solidFill>
                <a:latin typeface="Helvetica" pitchFamily="2" charset="0"/>
              </a:rPr>
              <a:t> </a:t>
            </a:r>
            <a:r>
              <a:rPr lang="fr-CA" sz="2000" dirty="0" err="1">
                <a:solidFill>
                  <a:schemeClr val="bg2">
                    <a:lumMod val="25000"/>
                  </a:schemeClr>
                </a:solidFill>
                <a:latin typeface="Helvetica" pitchFamily="2" charset="0"/>
              </a:rPr>
              <a:t>their</a:t>
            </a:r>
            <a:r>
              <a:rPr lang="fr-CA" sz="2000" dirty="0">
                <a:solidFill>
                  <a:schemeClr val="bg2">
                    <a:lumMod val="25000"/>
                  </a:schemeClr>
                </a:solidFill>
                <a:latin typeface="Helvetica" pitchFamily="2" charset="0"/>
              </a:rPr>
              <a:t> full </a:t>
            </a:r>
            <a:r>
              <a:rPr lang="fr-CA" sz="2000" dirty="0" err="1">
                <a:solidFill>
                  <a:schemeClr val="bg2">
                    <a:lumMod val="25000"/>
                  </a:schemeClr>
                </a:solidFill>
                <a:latin typeface="Helvetica" pitchFamily="2" charset="0"/>
              </a:rPr>
              <a:t>potential</a:t>
            </a:r>
            <a:r>
              <a:rPr lang="fr-CA" sz="2000" dirty="0">
                <a:solidFill>
                  <a:schemeClr val="bg2">
                    <a:lumMod val="25000"/>
                  </a:schemeClr>
                </a:solidFill>
                <a:latin typeface="Helvetica" pitchFamily="2" charset="0"/>
              </a:rPr>
              <a:t>.</a:t>
            </a:r>
          </a:p>
        </p:txBody>
      </p:sp>
      <p:sp>
        <p:nvSpPr>
          <p:cNvPr id="7" name="ZoneTexte 5">
            <a:extLst>
              <a:ext uri="{FF2B5EF4-FFF2-40B4-BE49-F238E27FC236}">
                <a16:creationId xmlns:a16="http://schemas.microsoft.com/office/drawing/2014/main" id="{9E94868A-6D4D-64AA-914C-5F9D4E3D1A80}"/>
              </a:ext>
            </a:extLst>
          </p:cNvPr>
          <p:cNvSpPr txBox="1"/>
          <p:nvPr/>
        </p:nvSpPr>
        <p:spPr>
          <a:xfrm>
            <a:off x="808203" y="630144"/>
            <a:ext cx="8659446" cy="784830"/>
          </a:xfrm>
          <a:prstGeom prst="rect">
            <a:avLst/>
          </a:prstGeom>
          <a:noFill/>
        </p:spPr>
        <p:txBody>
          <a:bodyPr wrap="square">
            <a:spAutoFit/>
          </a:bodyPr>
          <a:lstStyle/>
          <a:p>
            <a:pPr algn="just" fontAlgn="base">
              <a:buClr>
                <a:srgbClr val="C00000"/>
              </a:buClr>
            </a:pPr>
            <a:r>
              <a:rPr lang="en-US" sz="4500" b="1" dirty="0">
                <a:solidFill>
                  <a:srgbClr val="E68E00"/>
                </a:solidFill>
                <a:latin typeface="Raleway ExtraBold" panose="020B0003030101060003" pitchFamily="34" charset="0"/>
              </a:rPr>
              <a:t>Our mission</a:t>
            </a:r>
          </a:p>
        </p:txBody>
      </p:sp>
      <p:pic>
        <p:nvPicPr>
          <p:cNvPr id="2" name="Picture 2" descr="Public">
            <a:extLst>
              <a:ext uri="{FF2B5EF4-FFF2-40B4-BE49-F238E27FC236}">
                <a16:creationId xmlns:a16="http://schemas.microsoft.com/office/drawing/2014/main" id="{5C51E970-3FE3-3DAD-5599-B214D74701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81" r="51582" b="-1"/>
          <a:stretch/>
        </p:blipFill>
        <p:spPr bwMode="auto">
          <a:xfrm>
            <a:off x="7128247" y="2090701"/>
            <a:ext cx="3191139" cy="354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368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BB4B9">
            <a:alpha val="30000"/>
          </a:srgbClr>
        </a:solidFill>
        <a:effectLst/>
      </p:bgPr>
    </p:bg>
    <p:spTree>
      <p:nvGrpSpPr>
        <p:cNvPr id="1" name=""/>
        <p:cNvGrpSpPr/>
        <p:nvPr/>
      </p:nvGrpSpPr>
      <p:grpSpPr>
        <a:xfrm>
          <a:off x="0" y="0"/>
          <a:ext cx="0" cy="0"/>
          <a:chOff x="0" y="0"/>
          <a:chExt cx="0" cy="0"/>
        </a:xfrm>
      </p:grpSpPr>
      <p:pic>
        <p:nvPicPr>
          <p:cNvPr id="15" name="Picture 19">
            <a:extLst>
              <a:ext uri="{FF2B5EF4-FFF2-40B4-BE49-F238E27FC236}">
                <a16:creationId xmlns:a16="http://schemas.microsoft.com/office/drawing/2014/main" id="{B8470F3A-C469-EEB2-0F27-1D9B7F304F1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9" name="ZoneTexte 4">
            <a:extLst>
              <a:ext uri="{FF2B5EF4-FFF2-40B4-BE49-F238E27FC236}">
                <a16:creationId xmlns:a16="http://schemas.microsoft.com/office/drawing/2014/main" id="{D9407470-8866-9F90-C0FE-A51E89E61A36}"/>
              </a:ext>
            </a:extLst>
          </p:cNvPr>
          <p:cNvSpPr txBox="1"/>
          <p:nvPr/>
        </p:nvSpPr>
        <p:spPr>
          <a:xfrm>
            <a:off x="841918" y="758669"/>
            <a:ext cx="10438453" cy="1015663"/>
          </a:xfrm>
          <a:prstGeom prst="rect">
            <a:avLst/>
          </a:prstGeom>
          <a:noFill/>
        </p:spPr>
        <p:txBody>
          <a:bodyPr wrap="square">
            <a:spAutoFit/>
          </a:bodyPr>
          <a:lstStyle/>
          <a:p>
            <a:r>
              <a:rPr lang="fr-CA" sz="3000" b="1" dirty="0">
                <a:solidFill>
                  <a:srgbClr val="5B6A6D"/>
                </a:solidFill>
                <a:latin typeface="Raleway ExtraBold" panose="020B0003030101060003" pitchFamily="34" charset="0"/>
              </a:rPr>
              <a:t>The Québec population </a:t>
            </a:r>
            <a:r>
              <a:rPr lang="fr-CA" sz="3000" b="1" dirty="0" err="1">
                <a:solidFill>
                  <a:srgbClr val="5B6A6D"/>
                </a:solidFill>
                <a:latin typeface="Raleway ExtraBold" panose="020B0003030101060003" pitchFamily="34" charset="0"/>
              </a:rPr>
              <a:t>is</a:t>
            </a:r>
            <a:r>
              <a:rPr lang="fr-CA" sz="3000" b="1" dirty="0">
                <a:solidFill>
                  <a:srgbClr val="5B6A6D"/>
                </a:solidFill>
                <a:latin typeface="Raleway ExtraBold" panose="020B0003030101060003" pitchFamily="34" charset="0"/>
              </a:rPr>
              <a:t> </a:t>
            </a:r>
            <a:r>
              <a:rPr lang="fr-CA" sz="3000" b="1" dirty="0" err="1">
                <a:solidFill>
                  <a:srgbClr val="5B6A6D"/>
                </a:solidFill>
                <a:latin typeface="Raleway ExtraBold" panose="020B0003030101060003" pitchFamily="34" charset="0"/>
              </a:rPr>
              <a:t>concerned</a:t>
            </a:r>
            <a:r>
              <a:rPr lang="fr-CA" sz="3000" b="1" dirty="0">
                <a:solidFill>
                  <a:srgbClr val="5B6A6D"/>
                </a:solidFill>
                <a:latin typeface="Raleway ExtraBold" panose="020B0003030101060003" pitchFamily="34" charset="0"/>
              </a:rPr>
              <a:t> about </a:t>
            </a:r>
            <a:r>
              <a:rPr lang="fr-CA" sz="3000" b="1" dirty="0" err="1">
                <a:solidFill>
                  <a:srgbClr val="5B6A6D"/>
                </a:solidFill>
                <a:latin typeface="Raleway ExtraBold" panose="020B0003030101060003" pitchFamily="34" charset="0"/>
              </a:rPr>
              <a:t>vulnerable</a:t>
            </a:r>
            <a:r>
              <a:rPr lang="fr-CA" sz="3000" b="1" dirty="0">
                <a:solidFill>
                  <a:srgbClr val="5B6A6D"/>
                </a:solidFill>
                <a:latin typeface="Raleway ExtraBold" panose="020B0003030101060003" pitchFamily="34" charset="0"/>
              </a:rPr>
              <a:t> </a:t>
            </a:r>
            <a:r>
              <a:rPr lang="fr-CA" sz="3000" b="1" dirty="0" err="1">
                <a:solidFill>
                  <a:srgbClr val="5B6A6D"/>
                </a:solidFill>
                <a:latin typeface="Raleway ExtraBold" panose="020B0003030101060003" pitchFamily="34" charset="0"/>
              </a:rPr>
              <a:t>children</a:t>
            </a:r>
            <a:r>
              <a:rPr lang="fr-CA" sz="3000" b="1" dirty="0">
                <a:solidFill>
                  <a:srgbClr val="5B6A6D"/>
                </a:solidFill>
                <a:latin typeface="Raleway ExtraBold" panose="020B0003030101060003" pitchFamily="34" charset="0"/>
              </a:rPr>
              <a:t> and </a:t>
            </a:r>
            <a:r>
              <a:rPr lang="fr-CA" sz="3000" b="1" dirty="0" err="1">
                <a:solidFill>
                  <a:srgbClr val="5B6A6D"/>
                </a:solidFill>
                <a:latin typeface="Raleway ExtraBold" panose="020B0003030101060003" pitchFamily="34" charset="0"/>
              </a:rPr>
              <a:t>families</a:t>
            </a:r>
            <a:endParaRPr lang="fr-CA" sz="3000" b="1" dirty="0">
              <a:solidFill>
                <a:srgbClr val="5B6A6D"/>
              </a:solidFill>
              <a:latin typeface="Raleway ExtraBold" panose="020B0003030101060003" pitchFamily="34" charset="0"/>
            </a:endParaRPr>
          </a:p>
        </p:txBody>
      </p:sp>
      <p:cxnSp>
        <p:nvCxnSpPr>
          <p:cNvPr id="10" name="Straight Connector 9">
            <a:extLst>
              <a:ext uri="{FF2B5EF4-FFF2-40B4-BE49-F238E27FC236}">
                <a16:creationId xmlns:a16="http://schemas.microsoft.com/office/drawing/2014/main" id="{52F43612-3B9C-840C-326B-7FD43E345F20}"/>
              </a:ext>
            </a:extLst>
          </p:cNvPr>
          <p:cNvCxnSpPr>
            <a:cxnSpLocks/>
          </p:cNvCxnSpPr>
          <p:nvPr/>
        </p:nvCxnSpPr>
        <p:spPr>
          <a:xfrm>
            <a:off x="972589" y="2004049"/>
            <a:ext cx="10307782" cy="0"/>
          </a:xfrm>
          <a:prstGeom prst="line">
            <a:avLst/>
          </a:prstGeom>
          <a:ln w="57150" cap="rnd">
            <a:solidFill>
              <a:srgbClr val="9BB4B9">
                <a:alpha val="19788"/>
              </a:srgb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2CBBA56-6BB2-6460-137F-333EC92EC933}"/>
              </a:ext>
            </a:extLst>
          </p:cNvPr>
          <p:cNvGrpSpPr/>
          <p:nvPr/>
        </p:nvGrpSpPr>
        <p:grpSpPr>
          <a:xfrm>
            <a:off x="5306966" y="2782193"/>
            <a:ext cx="6769057" cy="1957470"/>
            <a:chOff x="5219010" y="2773416"/>
            <a:chExt cx="6769057" cy="1957470"/>
          </a:xfrm>
        </p:grpSpPr>
        <p:sp>
          <p:nvSpPr>
            <p:cNvPr id="2" name="ZoneTexte 1">
              <a:extLst>
                <a:ext uri="{FF2B5EF4-FFF2-40B4-BE49-F238E27FC236}">
                  <a16:creationId xmlns:a16="http://schemas.microsoft.com/office/drawing/2014/main" id="{94C71B74-8EAA-7BFD-A3E1-EE6C4942548E}"/>
                </a:ext>
              </a:extLst>
            </p:cNvPr>
            <p:cNvSpPr txBox="1"/>
            <p:nvPr/>
          </p:nvSpPr>
          <p:spPr>
            <a:xfrm>
              <a:off x="5227888" y="4025372"/>
              <a:ext cx="5175156" cy="705514"/>
            </a:xfrm>
            <a:prstGeom prst="rect">
              <a:avLst/>
            </a:prstGeom>
            <a:noFill/>
          </p:spPr>
          <p:txBody>
            <a:bodyPr wrap="square">
              <a:spAutoFit/>
            </a:bodyPr>
            <a:lstStyle/>
            <a:p>
              <a:pPr>
                <a:lnSpc>
                  <a:spcPts val="2460"/>
                </a:lnSpc>
              </a:pPr>
              <a:r>
                <a:rPr lang="en-CA" dirty="0">
                  <a:latin typeface="Arial Nova" panose="020B0504020202020204" pitchFamily="34" charset="0"/>
                </a:rPr>
                <a:t>think the government should do more to support children living in vulnerable families </a:t>
              </a:r>
              <a:r>
                <a:rPr lang="fr-CA" dirty="0">
                  <a:latin typeface="Arial Nova" panose="020B0504020202020204" pitchFamily="34" charset="0"/>
                </a:rPr>
                <a:t>(89%). </a:t>
              </a:r>
            </a:p>
          </p:txBody>
        </p:sp>
        <p:sp>
          <p:nvSpPr>
            <p:cNvPr id="12" name="ZoneTexte 5">
              <a:extLst>
                <a:ext uri="{FF2B5EF4-FFF2-40B4-BE49-F238E27FC236}">
                  <a16:creationId xmlns:a16="http://schemas.microsoft.com/office/drawing/2014/main" id="{21FCB68C-DD0C-8C2F-4AAC-0B064DD06B76}"/>
                </a:ext>
              </a:extLst>
            </p:cNvPr>
            <p:cNvSpPr txBox="1"/>
            <p:nvPr/>
          </p:nvSpPr>
          <p:spPr>
            <a:xfrm>
              <a:off x="5219010" y="2773416"/>
              <a:ext cx="4415427" cy="701541"/>
            </a:xfrm>
            <a:prstGeom prst="rect">
              <a:avLst/>
            </a:prstGeom>
            <a:noFill/>
          </p:spPr>
          <p:txBody>
            <a:bodyPr wrap="square">
              <a:spAutoFit/>
            </a:bodyPr>
            <a:lstStyle/>
            <a:p>
              <a:pPr fontAlgn="base">
                <a:buClr>
                  <a:srgbClr val="C00000"/>
                </a:buClr>
              </a:pPr>
              <a:r>
                <a:rPr lang="fr-CA" sz="4000" b="1" dirty="0">
                  <a:solidFill>
                    <a:srgbClr val="9BB4B9"/>
                  </a:solidFill>
                  <a:latin typeface="Raleway ExtraBold" panose="020B0003030101060003" pitchFamily="34" charset="0"/>
                </a:rPr>
                <a:t>Close to</a:t>
              </a:r>
            </a:p>
          </p:txBody>
        </p:sp>
        <p:sp>
          <p:nvSpPr>
            <p:cNvPr id="13" name="ZoneTexte 5">
              <a:extLst>
                <a:ext uri="{FF2B5EF4-FFF2-40B4-BE49-F238E27FC236}">
                  <a16:creationId xmlns:a16="http://schemas.microsoft.com/office/drawing/2014/main" id="{714BA68D-9B33-C534-3AFB-4A5791D1216E}"/>
                </a:ext>
              </a:extLst>
            </p:cNvPr>
            <p:cNvSpPr txBox="1"/>
            <p:nvPr/>
          </p:nvSpPr>
          <p:spPr>
            <a:xfrm>
              <a:off x="5227888" y="3323831"/>
              <a:ext cx="6760179" cy="707886"/>
            </a:xfrm>
            <a:prstGeom prst="rect">
              <a:avLst/>
            </a:prstGeom>
            <a:noFill/>
          </p:spPr>
          <p:txBody>
            <a:bodyPr wrap="square">
              <a:spAutoFit/>
            </a:bodyPr>
            <a:lstStyle/>
            <a:p>
              <a:pPr fontAlgn="base">
                <a:buClr>
                  <a:srgbClr val="C00000"/>
                </a:buClr>
              </a:pPr>
              <a:r>
                <a:rPr lang="fr-CA" sz="4000" b="1" dirty="0">
                  <a:solidFill>
                    <a:srgbClr val="9BB4B9"/>
                  </a:solidFill>
                  <a:latin typeface="Raleway ExtraBold" panose="020B0003030101060003" pitchFamily="34" charset="0"/>
                </a:rPr>
                <a:t>9 out of 10 </a:t>
              </a:r>
              <a:r>
                <a:rPr lang="fr-CA" sz="4000" b="1" dirty="0" err="1">
                  <a:solidFill>
                    <a:srgbClr val="9BB4B9"/>
                  </a:solidFill>
                  <a:latin typeface="Raleway ExtraBold" panose="020B0003030101060003" pitchFamily="34" charset="0"/>
                </a:rPr>
                <a:t>Quebecers</a:t>
              </a:r>
              <a:endParaRPr lang="fr-CA" sz="4000" b="1" dirty="0">
                <a:solidFill>
                  <a:srgbClr val="9BB4B9"/>
                </a:solidFill>
                <a:latin typeface="Raleway ExtraBold" panose="020B0003030101060003" pitchFamily="34" charset="0"/>
              </a:endParaRPr>
            </a:p>
          </p:txBody>
        </p:sp>
      </p:grpSp>
      <p:sp>
        <p:nvSpPr>
          <p:cNvPr id="11" name="Oval 10">
            <a:extLst>
              <a:ext uri="{FF2B5EF4-FFF2-40B4-BE49-F238E27FC236}">
                <a16:creationId xmlns:a16="http://schemas.microsoft.com/office/drawing/2014/main" id="{D15EB016-ED18-1C59-255B-2F7B1C481358}"/>
              </a:ext>
            </a:extLst>
          </p:cNvPr>
          <p:cNvSpPr/>
          <p:nvPr/>
        </p:nvSpPr>
        <p:spPr>
          <a:xfrm>
            <a:off x="1112864" y="2337163"/>
            <a:ext cx="3311267" cy="3311267"/>
          </a:xfrm>
          <a:prstGeom prst="ellipse">
            <a:avLst/>
          </a:prstGeom>
          <a:solidFill>
            <a:srgbClr val="9BB4B9">
              <a:alpha val="70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7" descr="A picture containing text, toy, doll, vector graphics&#10;&#10;Description automatically generated">
            <a:extLst>
              <a:ext uri="{FF2B5EF4-FFF2-40B4-BE49-F238E27FC236}">
                <a16:creationId xmlns:a16="http://schemas.microsoft.com/office/drawing/2014/main" id="{37B76AC7-6898-4381-3624-B8B899948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9863"/>
            <a:ext cx="5315845" cy="3987117"/>
          </a:xfrm>
          <a:prstGeom prst="rect">
            <a:avLst/>
          </a:prstGeom>
        </p:spPr>
      </p:pic>
      <p:sp>
        <p:nvSpPr>
          <p:cNvPr id="4" name="Espace réservé du numéro de diapositive 3">
            <a:extLst>
              <a:ext uri="{FF2B5EF4-FFF2-40B4-BE49-F238E27FC236}">
                <a16:creationId xmlns:a16="http://schemas.microsoft.com/office/drawing/2014/main" id="{F7552D76-EC3B-B212-89BC-CE361295B90C}"/>
              </a:ext>
            </a:extLst>
          </p:cNvPr>
          <p:cNvSpPr txBox="1">
            <a:spLocks/>
          </p:cNvSpPr>
          <p:nvPr/>
        </p:nvSpPr>
        <p:spPr>
          <a:xfrm>
            <a:off x="335282" y="6370959"/>
            <a:ext cx="576071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9BB4B9"/>
                </a:solidFill>
                <a:latin typeface="Arial Nova" panose="020B0504020202020204" pitchFamily="34" charset="0"/>
              </a:rPr>
              <a:pPr algn="l"/>
              <a:t>20</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2 – </a:t>
            </a:r>
            <a:r>
              <a:rPr lang="fr-CA" b="1" dirty="0" err="1">
                <a:solidFill>
                  <a:schemeClr val="tx1">
                    <a:lumMod val="75000"/>
                    <a:lumOff val="25000"/>
                  </a:schemeClr>
                </a:solidFill>
                <a:latin typeface="Arial Nova" panose="020B0504020202020204" pitchFamily="34" charset="0"/>
              </a:rPr>
              <a:t>Vulnerable</a:t>
            </a:r>
            <a:r>
              <a:rPr lang="fr-CA" b="1" dirty="0">
                <a:solidFill>
                  <a:schemeClr val="tx1">
                    <a:lumMod val="75000"/>
                    <a:lumOff val="25000"/>
                  </a:schemeClr>
                </a:solidFill>
                <a:latin typeface="Arial Nova" panose="020B0504020202020204" pitchFamily="34" charset="0"/>
              </a:rPr>
              <a:t> </a:t>
            </a:r>
            <a:r>
              <a:rPr lang="fr-CA" b="1" dirty="0" err="1">
                <a:solidFill>
                  <a:schemeClr val="tx1">
                    <a:lumMod val="75000"/>
                    <a:lumOff val="25000"/>
                  </a:schemeClr>
                </a:solidFill>
                <a:latin typeface="Arial Nova" panose="020B0504020202020204" pitchFamily="34" charset="0"/>
              </a:rPr>
              <a:t>children</a:t>
            </a:r>
            <a:r>
              <a:rPr lang="fr-CA" b="1" dirty="0">
                <a:solidFill>
                  <a:schemeClr val="tx1">
                    <a:lumMod val="75000"/>
                    <a:lumOff val="25000"/>
                  </a:schemeClr>
                </a:solidFill>
                <a:latin typeface="Arial Nova" panose="020B0504020202020204" pitchFamily="34" charset="0"/>
              </a:rPr>
              <a:t> and </a:t>
            </a:r>
            <a:r>
              <a:rPr lang="fr-CA" b="1" dirty="0" err="1">
                <a:solidFill>
                  <a:schemeClr val="tx1">
                    <a:lumMod val="75000"/>
                    <a:lumOff val="25000"/>
                  </a:schemeClr>
                </a:solidFill>
                <a:latin typeface="Arial Nova" panose="020B0504020202020204" pitchFamily="34" charset="0"/>
              </a:rPr>
              <a:t>families</a:t>
            </a:r>
            <a:endParaRPr lang="fr-CA" b="1" dirty="0">
              <a:solidFill>
                <a:schemeClr val="tx1">
                  <a:lumMod val="75000"/>
                  <a:lumOff val="25000"/>
                </a:schemeClr>
              </a:solidFill>
              <a:latin typeface="Arial Nova" panose="020B0504020202020204" pitchFamily="34" charset="0"/>
            </a:endParaRPr>
          </a:p>
        </p:txBody>
      </p:sp>
      <p:pic>
        <p:nvPicPr>
          <p:cNvPr id="5" name="Picture 4" descr="A picture containing text, sign, plate, tableware&#10;&#10;Description automatically generated">
            <a:extLst>
              <a:ext uri="{FF2B5EF4-FFF2-40B4-BE49-F238E27FC236}">
                <a16:creationId xmlns:a16="http://schemas.microsoft.com/office/drawing/2014/main" id="{123C6796-5555-79DF-3108-B9A52F5410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spTree>
    <p:extLst>
      <p:ext uri="{BB962C8B-B14F-4D97-AF65-F5344CB8AC3E}">
        <p14:creationId xmlns:p14="http://schemas.microsoft.com/office/powerpoint/2010/main" val="3012781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BB4B9">
            <a:alpha val="30000"/>
          </a:srgbClr>
        </a:solidFill>
        <a:effectLst/>
      </p:bgPr>
    </p:bg>
    <p:spTree>
      <p:nvGrpSpPr>
        <p:cNvPr id="1" name=""/>
        <p:cNvGrpSpPr/>
        <p:nvPr/>
      </p:nvGrpSpPr>
      <p:grpSpPr>
        <a:xfrm>
          <a:off x="0" y="0"/>
          <a:ext cx="0" cy="0"/>
          <a:chOff x="0" y="0"/>
          <a:chExt cx="0" cy="0"/>
        </a:xfrm>
      </p:grpSpPr>
      <p:pic>
        <p:nvPicPr>
          <p:cNvPr id="15" name="Picture 19">
            <a:extLst>
              <a:ext uri="{FF2B5EF4-FFF2-40B4-BE49-F238E27FC236}">
                <a16:creationId xmlns:a16="http://schemas.microsoft.com/office/drawing/2014/main" id="{425D3FB7-19F9-FC96-DE30-6775DEFBDE6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cxnSp>
        <p:nvCxnSpPr>
          <p:cNvPr id="12" name="Straight Connector 11">
            <a:extLst>
              <a:ext uri="{FF2B5EF4-FFF2-40B4-BE49-F238E27FC236}">
                <a16:creationId xmlns:a16="http://schemas.microsoft.com/office/drawing/2014/main" id="{0D6DB330-2808-E054-D57D-D53C470E400A}"/>
              </a:ext>
            </a:extLst>
          </p:cNvPr>
          <p:cNvCxnSpPr>
            <a:cxnSpLocks/>
          </p:cNvCxnSpPr>
          <p:nvPr/>
        </p:nvCxnSpPr>
        <p:spPr>
          <a:xfrm>
            <a:off x="942109" y="1526324"/>
            <a:ext cx="10307782" cy="0"/>
          </a:xfrm>
          <a:prstGeom prst="line">
            <a:avLst/>
          </a:prstGeom>
          <a:ln w="57150" cap="rnd">
            <a:solidFill>
              <a:srgbClr val="9BB4B9">
                <a:alpha val="19788"/>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397D8FC-2BD7-7C72-4F87-A4537892B0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93507" y="690652"/>
            <a:ext cx="7165791" cy="5680307"/>
          </a:xfrm>
          <a:prstGeom prst="rect">
            <a:avLst/>
          </a:prstGeom>
        </p:spPr>
      </p:pic>
      <p:grpSp>
        <p:nvGrpSpPr>
          <p:cNvPr id="13" name="Group 12">
            <a:extLst>
              <a:ext uri="{FF2B5EF4-FFF2-40B4-BE49-F238E27FC236}">
                <a16:creationId xmlns:a16="http://schemas.microsoft.com/office/drawing/2014/main" id="{8C6E12B4-13BE-77D2-9E56-EE01192442DF}"/>
              </a:ext>
            </a:extLst>
          </p:cNvPr>
          <p:cNvGrpSpPr/>
          <p:nvPr/>
        </p:nvGrpSpPr>
        <p:grpSpPr>
          <a:xfrm>
            <a:off x="822040" y="604596"/>
            <a:ext cx="8659446" cy="681531"/>
            <a:chOff x="822040" y="604596"/>
            <a:chExt cx="8659446" cy="681531"/>
          </a:xfrm>
        </p:grpSpPr>
        <p:sp>
          <p:nvSpPr>
            <p:cNvPr id="6" name="ZoneTexte 5">
              <a:extLst>
                <a:ext uri="{FF2B5EF4-FFF2-40B4-BE49-F238E27FC236}">
                  <a16:creationId xmlns:a16="http://schemas.microsoft.com/office/drawing/2014/main" id="{50EAFFB2-FD09-33AE-81E0-F0EA8DBA00C1}"/>
                </a:ext>
              </a:extLst>
            </p:cNvPr>
            <p:cNvSpPr txBox="1"/>
            <p:nvPr/>
          </p:nvSpPr>
          <p:spPr>
            <a:xfrm>
              <a:off x="822040" y="604596"/>
              <a:ext cx="8659446" cy="461665"/>
            </a:xfrm>
            <a:prstGeom prst="rect">
              <a:avLst/>
            </a:prstGeom>
            <a:noFill/>
          </p:spPr>
          <p:txBody>
            <a:bodyPr wrap="square">
              <a:spAutoFit/>
            </a:bodyPr>
            <a:lstStyle/>
            <a:p>
              <a:pPr algn="just" fontAlgn="base">
                <a:buClr>
                  <a:srgbClr val="C00000"/>
                </a:buClr>
              </a:pPr>
              <a:r>
                <a:rPr lang="fr-CA" sz="2400" b="1" dirty="0" err="1">
                  <a:solidFill>
                    <a:srgbClr val="5B6A6D"/>
                  </a:solidFill>
                  <a:latin typeface="Raleway ExtraBold" panose="020B0003030101060003" pitchFamily="34" charset="0"/>
                </a:rPr>
                <a:t>Concerns</a:t>
              </a:r>
              <a:endParaRPr lang="fr-CA" sz="2400" b="1" dirty="0">
                <a:solidFill>
                  <a:srgbClr val="5B6A6D"/>
                </a:solidFill>
                <a:latin typeface="Raleway ExtraBold" panose="020B0003030101060003" pitchFamily="34" charset="0"/>
              </a:endParaRPr>
            </a:p>
          </p:txBody>
        </p:sp>
        <p:sp>
          <p:nvSpPr>
            <p:cNvPr id="8" name="ZoneTexte 4">
              <a:extLst>
                <a:ext uri="{FF2B5EF4-FFF2-40B4-BE49-F238E27FC236}">
                  <a16:creationId xmlns:a16="http://schemas.microsoft.com/office/drawing/2014/main" id="{5BF9B59C-BBEB-6C86-0480-1A904F60B169}"/>
                </a:ext>
              </a:extLst>
            </p:cNvPr>
            <p:cNvSpPr txBox="1"/>
            <p:nvPr/>
          </p:nvSpPr>
          <p:spPr>
            <a:xfrm>
              <a:off x="840343" y="1009128"/>
              <a:ext cx="5563772"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Regarding</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vulnerable</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children</a:t>
              </a:r>
              <a:r>
                <a:rPr lang="fr-CA" sz="1200" b="1" dirty="0">
                  <a:solidFill>
                    <a:schemeClr val="bg2">
                      <a:lumMod val="25000"/>
                    </a:schemeClr>
                  </a:solidFill>
                  <a:latin typeface="Arial Nova" panose="020B0504020202020204" pitchFamily="34" charset="0"/>
                </a:rPr>
                <a:t> and </a:t>
              </a:r>
              <a:r>
                <a:rPr lang="fr-CA" sz="1200" b="1" dirty="0" err="1">
                  <a:solidFill>
                    <a:schemeClr val="bg2">
                      <a:lumMod val="25000"/>
                    </a:schemeClr>
                  </a:solidFill>
                  <a:latin typeface="Arial Nova" panose="020B0504020202020204" pitchFamily="34" charset="0"/>
                </a:rPr>
                <a:t>families</a:t>
              </a:r>
              <a:endParaRPr lang="fr-CA" sz="1200" b="1" dirty="0">
                <a:solidFill>
                  <a:schemeClr val="bg2">
                    <a:lumMod val="25000"/>
                  </a:schemeClr>
                </a:solidFill>
                <a:latin typeface="Arial Nova" panose="020B0504020202020204" pitchFamily="34" charset="0"/>
              </a:endParaRPr>
            </a:p>
          </p:txBody>
        </p:sp>
      </p:grpSp>
      <p:sp>
        <p:nvSpPr>
          <p:cNvPr id="10" name="ZoneTexte 3">
            <a:extLst>
              <a:ext uri="{FF2B5EF4-FFF2-40B4-BE49-F238E27FC236}">
                <a16:creationId xmlns:a16="http://schemas.microsoft.com/office/drawing/2014/main" id="{2F888DE9-8EBC-DAB1-A5C9-98668117CAE4}"/>
              </a:ext>
            </a:extLst>
          </p:cNvPr>
          <p:cNvSpPr txBox="1"/>
          <p:nvPr/>
        </p:nvSpPr>
        <p:spPr>
          <a:xfrm>
            <a:off x="873940" y="2274216"/>
            <a:ext cx="7467172" cy="3706336"/>
          </a:xfrm>
          <a:prstGeom prst="rect">
            <a:avLst/>
          </a:prstGeom>
          <a:noFill/>
          <a:ln>
            <a:noFill/>
          </a:ln>
        </p:spPr>
        <p:txBody>
          <a:bodyPr wrap="square" lIns="91440" tIns="45720" rIns="91440" bIns="45720" anchor="t">
            <a:spAutoFit/>
          </a:bodyPr>
          <a:lstStyle/>
          <a:p>
            <a:pPr>
              <a:lnSpc>
                <a:spcPts val="2460"/>
              </a:lnSpc>
              <a:spcBef>
                <a:spcPts val="600"/>
              </a:spcBef>
              <a:buClr>
                <a:srgbClr val="9BB4B9"/>
              </a:buClr>
            </a:pPr>
            <a:r>
              <a:rPr lang="fr-CA" sz="4000" b="1" dirty="0">
                <a:solidFill>
                  <a:srgbClr val="9BB4B9"/>
                </a:solidFill>
                <a:effectLst/>
                <a:latin typeface="Raleway ExtraBold"/>
              </a:rPr>
              <a:t>87% of </a:t>
            </a:r>
            <a:r>
              <a:rPr lang="fr-CA" sz="4000" b="1" dirty="0" err="1">
                <a:solidFill>
                  <a:srgbClr val="9BB4B9"/>
                </a:solidFill>
                <a:effectLst/>
                <a:latin typeface="Raleway ExtraBold"/>
              </a:rPr>
              <a:t>Quebecers</a:t>
            </a:r>
            <a:endParaRPr lang="fr-CA" sz="4000" b="1" dirty="0">
              <a:solidFill>
                <a:srgbClr val="9BB4B9"/>
              </a:solidFill>
              <a:effectLst/>
              <a:latin typeface="Raleway ExtraBold"/>
            </a:endParaRPr>
          </a:p>
          <a:p>
            <a:pPr>
              <a:lnSpc>
                <a:spcPts val="2460"/>
              </a:lnSpc>
              <a:spcBef>
                <a:spcPts val="600"/>
              </a:spcBef>
              <a:spcAft>
                <a:spcPts val="1200"/>
              </a:spcAft>
              <a:buClr>
                <a:srgbClr val="9BB4B9"/>
              </a:buClr>
            </a:pPr>
            <a:r>
              <a:rPr lang="en-CA" dirty="0">
                <a:solidFill>
                  <a:schemeClr val="bg2">
                    <a:lumMod val="25000"/>
                  </a:schemeClr>
                </a:solidFill>
                <a:latin typeface="Arial Nova"/>
              </a:rPr>
              <a:t>think that the Québec government should invest more in order to improve </a:t>
            </a:r>
            <a:r>
              <a:rPr lang="en-CA" b="1" dirty="0">
                <a:solidFill>
                  <a:srgbClr val="5B6A6D"/>
                </a:solidFill>
                <a:latin typeface="Arial Nova"/>
              </a:rPr>
              <a:t>access to services </a:t>
            </a:r>
            <a:r>
              <a:rPr lang="en-CA" dirty="0">
                <a:solidFill>
                  <a:schemeClr val="bg2">
                    <a:lumMod val="25000"/>
                  </a:schemeClr>
                </a:solidFill>
                <a:latin typeface="Arial Nova"/>
              </a:rPr>
              <a:t>for children with </a:t>
            </a:r>
            <a:r>
              <a:rPr lang="en-CA" b="1" dirty="0">
                <a:solidFill>
                  <a:srgbClr val="5B6A6D"/>
                </a:solidFill>
                <a:latin typeface="Arial Nova"/>
              </a:rPr>
              <a:t>disabilities or special needs</a:t>
            </a:r>
            <a:r>
              <a:rPr lang="fr-CA" dirty="0">
                <a:solidFill>
                  <a:schemeClr val="bg2">
                    <a:lumMod val="25000"/>
                  </a:schemeClr>
                </a:solidFill>
                <a:effectLst/>
                <a:latin typeface="Arial Nova"/>
              </a:rPr>
              <a:t>.</a:t>
            </a:r>
          </a:p>
          <a:p>
            <a:pPr>
              <a:spcBef>
                <a:spcPts val="1200"/>
              </a:spcBef>
              <a:buClr>
                <a:srgbClr val="9BB4B9"/>
              </a:buClr>
            </a:pPr>
            <a:r>
              <a:rPr lang="fr-CA" sz="4000" b="1" dirty="0">
                <a:solidFill>
                  <a:srgbClr val="9BB4B9"/>
                </a:solidFill>
                <a:latin typeface="Raleway ExtraBold"/>
              </a:rPr>
              <a:t>87% of </a:t>
            </a:r>
            <a:r>
              <a:rPr lang="fr-CA" sz="4000" b="1" dirty="0" err="1">
                <a:solidFill>
                  <a:srgbClr val="9BB4B9"/>
                </a:solidFill>
                <a:latin typeface="Raleway ExtraBold"/>
              </a:rPr>
              <a:t>Quebecers</a:t>
            </a:r>
            <a:endParaRPr lang="fr-CA" sz="4000" b="1" dirty="0">
              <a:solidFill>
                <a:srgbClr val="9BB4B9"/>
              </a:solidFill>
              <a:latin typeface="Raleway ExtraBold"/>
            </a:endParaRPr>
          </a:p>
          <a:p>
            <a:pPr>
              <a:lnSpc>
                <a:spcPts val="2460"/>
              </a:lnSpc>
              <a:spcBef>
                <a:spcPts val="600"/>
              </a:spcBef>
              <a:spcAft>
                <a:spcPts val="1200"/>
              </a:spcAft>
              <a:buClr>
                <a:srgbClr val="9BB4B9"/>
              </a:buClr>
            </a:pPr>
            <a:r>
              <a:rPr lang="en-CA" dirty="0">
                <a:solidFill>
                  <a:schemeClr val="bg2">
                    <a:lumMod val="25000"/>
                  </a:schemeClr>
                </a:solidFill>
                <a:latin typeface="Arial Nova"/>
              </a:rPr>
              <a:t>think that all pregnant women should have access to </a:t>
            </a:r>
            <a:r>
              <a:rPr lang="en-CA" b="1" dirty="0">
                <a:solidFill>
                  <a:srgbClr val="5B6A6D"/>
                </a:solidFill>
                <a:latin typeface="Arial Nova"/>
              </a:rPr>
              <a:t>prenatal care </a:t>
            </a:r>
            <a:r>
              <a:rPr lang="en-CA" dirty="0">
                <a:solidFill>
                  <a:schemeClr val="bg2">
                    <a:lumMod val="25000"/>
                  </a:schemeClr>
                </a:solidFill>
                <a:latin typeface="Arial Nova"/>
              </a:rPr>
              <a:t>covered by the </a:t>
            </a:r>
            <a:r>
              <a:rPr lang="en-CA" dirty="0" err="1">
                <a:solidFill>
                  <a:schemeClr val="bg2">
                    <a:lumMod val="25000"/>
                  </a:schemeClr>
                </a:solidFill>
                <a:latin typeface="Arial Nova"/>
              </a:rPr>
              <a:t>Régie</a:t>
            </a:r>
            <a:r>
              <a:rPr lang="en-CA" dirty="0">
                <a:solidFill>
                  <a:schemeClr val="bg2">
                    <a:lumMod val="25000"/>
                  </a:schemeClr>
                </a:solidFill>
                <a:latin typeface="Arial Nova"/>
              </a:rPr>
              <a:t> de </a:t>
            </a:r>
            <a:r>
              <a:rPr lang="en-CA" dirty="0" err="1">
                <a:solidFill>
                  <a:schemeClr val="bg2">
                    <a:lumMod val="25000"/>
                  </a:schemeClr>
                </a:solidFill>
                <a:latin typeface="Arial Nova"/>
              </a:rPr>
              <a:t>l’assurance-maladie</a:t>
            </a:r>
            <a:r>
              <a:rPr lang="en-CA" dirty="0">
                <a:solidFill>
                  <a:schemeClr val="bg2">
                    <a:lumMod val="25000"/>
                  </a:schemeClr>
                </a:solidFill>
                <a:latin typeface="Arial Nova"/>
              </a:rPr>
              <a:t> du Québec, regardless of their immigration status.</a:t>
            </a:r>
            <a:br>
              <a:rPr lang="fr-CA" b="1" dirty="0">
                <a:latin typeface="Arial Nova" panose="020B0504020202020204" pitchFamily="34" charset="0"/>
              </a:rPr>
            </a:br>
            <a:endParaRPr lang="fr-CA" dirty="0">
              <a:solidFill>
                <a:schemeClr val="bg2">
                  <a:lumMod val="25000"/>
                </a:schemeClr>
              </a:solidFill>
              <a:latin typeface="Arial Nova"/>
            </a:endParaRPr>
          </a:p>
        </p:txBody>
      </p:sp>
      <p:sp>
        <p:nvSpPr>
          <p:cNvPr id="2" name="Espace réservé du numéro de diapositive 3">
            <a:extLst>
              <a:ext uri="{FF2B5EF4-FFF2-40B4-BE49-F238E27FC236}">
                <a16:creationId xmlns:a16="http://schemas.microsoft.com/office/drawing/2014/main" id="{9663258F-68B7-CE9E-FCEB-F6FB8A13D88B}"/>
              </a:ext>
            </a:extLst>
          </p:cNvPr>
          <p:cNvSpPr txBox="1">
            <a:spLocks/>
          </p:cNvSpPr>
          <p:nvPr/>
        </p:nvSpPr>
        <p:spPr>
          <a:xfrm>
            <a:off x="335282" y="6370959"/>
            <a:ext cx="576071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9BB4B9"/>
                </a:solidFill>
                <a:latin typeface="Arial Nova" panose="020B0504020202020204" pitchFamily="34" charset="0"/>
              </a:rPr>
              <a:pPr algn="l"/>
              <a:t>21</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2 – </a:t>
            </a:r>
            <a:r>
              <a:rPr lang="fr-CA" b="1" dirty="0" err="1">
                <a:solidFill>
                  <a:schemeClr val="tx1">
                    <a:lumMod val="75000"/>
                    <a:lumOff val="25000"/>
                  </a:schemeClr>
                </a:solidFill>
                <a:latin typeface="Arial Nova" panose="020B0504020202020204" pitchFamily="34" charset="0"/>
              </a:rPr>
              <a:t>Vulnerable</a:t>
            </a:r>
            <a:r>
              <a:rPr lang="fr-CA" b="1" dirty="0">
                <a:solidFill>
                  <a:schemeClr val="tx1">
                    <a:lumMod val="75000"/>
                    <a:lumOff val="25000"/>
                  </a:schemeClr>
                </a:solidFill>
                <a:latin typeface="Arial Nova" panose="020B0504020202020204" pitchFamily="34" charset="0"/>
              </a:rPr>
              <a:t> </a:t>
            </a:r>
            <a:r>
              <a:rPr lang="fr-CA" b="1" dirty="0" err="1">
                <a:solidFill>
                  <a:schemeClr val="tx1">
                    <a:lumMod val="75000"/>
                    <a:lumOff val="25000"/>
                  </a:schemeClr>
                </a:solidFill>
                <a:latin typeface="Arial Nova" panose="020B0504020202020204" pitchFamily="34" charset="0"/>
              </a:rPr>
              <a:t>children</a:t>
            </a:r>
            <a:r>
              <a:rPr lang="fr-CA" b="1" dirty="0">
                <a:solidFill>
                  <a:schemeClr val="tx1">
                    <a:lumMod val="75000"/>
                    <a:lumOff val="25000"/>
                  </a:schemeClr>
                </a:solidFill>
                <a:latin typeface="Arial Nova" panose="020B0504020202020204" pitchFamily="34" charset="0"/>
              </a:rPr>
              <a:t> and </a:t>
            </a:r>
            <a:r>
              <a:rPr lang="fr-CA" b="1" dirty="0" err="1">
                <a:solidFill>
                  <a:schemeClr val="tx1">
                    <a:lumMod val="75000"/>
                    <a:lumOff val="25000"/>
                  </a:schemeClr>
                </a:solidFill>
                <a:latin typeface="Arial Nova" panose="020B0504020202020204" pitchFamily="34" charset="0"/>
              </a:rPr>
              <a:t>families</a:t>
            </a:r>
            <a:endParaRPr lang="fr-CA" b="1" dirty="0">
              <a:solidFill>
                <a:schemeClr val="tx1">
                  <a:lumMod val="75000"/>
                  <a:lumOff val="25000"/>
                </a:schemeClr>
              </a:solidFill>
              <a:latin typeface="Arial Nova" panose="020B0504020202020204" pitchFamily="34" charset="0"/>
            </a:endParaRPr>
          </a:p>
        </p:txBody>
      </p:sp>
      <p:pic>
        <p:nvPicPr>
          <p:cNvPr id="5" name="Picture 4" descr="A picture containing text, sign, plate, tableware&#10;&#10;Description automatically generated">
            <a:extLst>
              <a:ext uri="{FF2B5EF4-FFF2-40B4-BE49-F238E27FC236}">
                <a16:creationId xmlns:a16="http://schemas.microsoft.com/office/drawing/2014/main" id="{7CA9C47B-4DBE-F6DB-BB5E-81BABDC84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spTree>
    <p:extLst>
      <p:ext uri="{BB962C8B-B14F-4D97-AF65-F5344CB8AC3E}">
        <p14:creationId xmlns:p14="http://schemas.microsoft.com/office/powerpoint/2010/main" val="1995375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BB4B9">
            <a:alpha val="30000"/>
          </a:srgbClr>
        </a:solidFill>
        <a:effectLst/>
      </p:bgPr>
    </p:bg>
    <p:spTree>
      <p:nvGrpSpPr>
        <p:cNvPr id="1" name=""/>
        <p:cNvGrpSpPr/>
        <p:nvPr/>
      </p:nvGrpSpPr>
      <p:grpSpPr>
        <a:xfrm>
          <a:off x="0" y="0"/>
          <a:ext cx="0" cy="0"/>
          <a:chOff x="0" y="0"/>
          <a:chExt cx="0" cy="0"/>
        </a:xfrm>
      </p:grpSpPr>
      <p:pic>
        <p:nvPicPr>
          <p:cNvPr id="14" name="Picture 19">
            <a:extLst>
              <a:ext uri="{FF2B5EF4-FFF2-40B4-BE49-F238E27FC236}">
                <a16:creationId xmlns:a16="http://schemas.microsoft.com/office/drawing/2014/main" id="{52B2F6C3-70D5-2070-0975-2C537DF1E19C}"/>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4" name="ZoneTexte 3">
            <a:extLst>
              <a:ext uri="{FF2B5EF4-FFF2-40B4-BE49-F238E27FC236}">
                <a16:creationId xmlns:a16="http://schemas.microsoft.com/office/drawing/2014/main" id="{93D324DE-A7FC-BE25-8869-7EE676856EEC}"/>
              </a:ext>
            </a:extLst>
          </p:cNvPr>
          <p:cNvSpPr txBox="1"/>
          <p:nvPr/>
        </p:nvSpPr>
        <p:spPr>
          <a:xfrm>
            <a:off x="873940" y="2482886"/>
            <a:ext cx="6410780" cy="1423659"/>
          </a:xfrm>
          <a:prstGeom prst="rect">
            <a:avLst/>
          </a:prstGeom>
          <a:noFill/>
          <a:ln>
            <a:noFill/>
          </a:ln>
        </p:spPr>
        <p:txBody>
          <a:bodyPr wrap="square">
            <a:spAutoFit/>
          </a:bodyPr>
          <a:lstStyle/>
          <a:p>
            <a:pPr>
              <a:lnSpc>
                <a:spcPts val="2460"/>
              </a:lnSpc>
              <a:spcBef>
                <a:spcPts val="600"/>
              </a:spcBef>
              <a:buClr>
                <a:srgbClr val="9BB4B9"/>
              </a:buClr>
            </a:pPr>
            <a:r>
              <a:rPr lang="fr-CA" sz="4000" b="1" dirty="0">
                <a:solidFill>
                  <a:srgbClr val="9BB4B9"/>
                </a:solidFill>
                <a:latin typeface="Raleway ExtraBold" panose="020B0003030101060003" pitchFamily="34" charset="0"/>
              </a:rPr>
              <a:t>92% of </a:t>
            </a:r>
            <a:r>
              <a:rPr lang="fr-CA" sz="4000" b="1" dirty="0" err="1">
                <a:solidFill>
                  <a:srgbClr val="9BB4B9"/>
                </a:solidFill>
                <a:latin typeface="Raleway ExtraBold" panose="020B0003030101060003" pitchFamily="34" charset="0"/>
              </a:rPr>
              <a:t>Quebecers</a:t>
            </a:r>
            <a:endParaRPr lang="fr-CA" sz="4000" b="1" dirty="0">
              <a:solidFill>
                <a:srgbClr val="9BB4B9"/>
              </a:solidFill>
              <a:latin typeface="Raleway ExtraBold" panose="020B0003030101060003" pitchFamily="34" charset="0"/>
            </a:endParaRPr>
          </a:p>
          <a:p>
            <a:pPr>
              <a:lnSpc>
                <a:spcPts val="2460"/>
              </a:lnSpc>
              <a:spcBef>
                <a:spcPts val="600"/>
              </a:spcBef>
              <a:spcAft>
                <a:spcPts val="1200"/>
              </a:spcAft>
              <a:buClr>
                <a:srgbClr val="9BB4B9"/>
              </a:buClr>
            </a:pPr>
            <a:r>
              <a:rPr lang="en-CA" dirty="0">
                <a:solidFill>
                  <a:schemeClr val="bg2">
                    <a:lumMod val="25000"/>
                  </a:schemeClr>
                </a:solidFill>
                <a:latin typeface="Arial Nova" panose="020B0504020202020204" pitchFamily="34" charset="0"/>
              </a:rPr>
              <a:t>think that children’s living conditions—including housing, their parents’ financial situation and food insecurity—have an effect on their educational success*.</a:t>
            </a:r>
            <a:endParaRPr lang="fr-CA" sz="1400" dirty="0">
              <a:solidFill>
                <a:schemeClr val="bg2">
                  <a:lumMod val="25000"/>
                </a:schemeClr>
              </a:solidFill>
              <a:latin typeface="Arial Nova" panose="020B0504020202020204" pitchFamily="34" charset="0"/>
            </a:endParaRPr>
          </a:p>
        </p:txBody>
      </p:sp>
      <p:cxnSp>
        <p:nvCxnSpPr>
          <p:cNvPr id="12" name="Straight Connector 11">
            <a:extLst>
              <a:ext uri="{FF2B5EF4-FFF2-40B4-BE49-F238E27FC236}">
                <a16:creationId xmlns:a16="http://schemas.microsoft.com/office/drawing/2014/main" id="{9DEAA410-D869-F623-5B0B-033687EB0563}"/>
              </a:ext>
            </a:extLst>
          </p:cNvPr>
          <p:cNvCxnSpPr>
            <a:cxnSpLocks/>
          </p:cNvCxnSpPr>
          <p:nvPr/>
        </p:nvCxnSpPr>
        <p:spPr>
          <a:xfrm>
            <a:off x="942109" y="1526324"/>
            <a:ext cx="10307782" cy="0"/>
          </a:xfrm>
          <a:prstGeom prst="line">
            <a:avLst/>
          </a:prstGeom>
          <a:ln w="57150" cap="rnd">
            <a:solidFill>
              <a:srgbClr val="9BB4B9">
                <a:alpha val="19788"/>
              </a:srgbClr>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 businesscard, vector graphics&#10;&#10;Description automatically generated">
            <a:extLst>
              <a:ext uri="{FF2B5EF4-FFF2-40B4-BE49-F238E27FC236}">
                <a16:creationId xmlns:a16="http://schemas.microsoft.com/office/drawing/2014/main" id="{3A4C3BE6-4C21-0225-0A38-BE66829EA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881" y="193178"/>
            <a:ext cx="7772400" cy="5829642"/>
          </a:xfrm>
          <a:prstGeom prst="rect">
            <a:avLst/>
          </a:prstGeom>
        </p:spPr>
      </p:pic>
      <p:sp>
        <p:nvSpPr>
          <p:cNvPr id="2" name="Espace réservé du numéro de diapositive 3">
            <a:extLst>
              <a:ext uri="{FF2B5EF4-FFF2-40B4-BE49-F238E27FC236}">
                <a16:creationId xmlns:a16="http://schemas.microsoft.com/office/drawing/2014/main" id="{8BA58E16-9A99-51A7-7264-9DAE56881CA4}"/>
              </a:ext>
            </a:extLst>
          </p:cNvPr>
          <p:cNvSpPr txBox="1">
            <a:spLocks/>
          </p:cNvSpPr>
          <p:nvPr/>
        </p:nvSpPr>
        <p:spPr>
          <a:xfrm>
            <a:off x="335282" y="6370959"/>
            <a:ext cx="576071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9BB4B9"/>
                </a:solidFill>
                <a:latin typeface="Arial Nova" panose="020B0504020202020204" pitchFamily="34" charset="0"/>
              </a:rPr>
              <a:pPr algn="l"/>
              <a:t>22</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2 – </a:t>
            </a:r>
            <a:r>
              <a:rPr lang="fr-CA" b="1" dirty="0" err="1">
                <a:solidFill>
                  <a:schemeClr val="tx1">
                    <a:lumMod val="75000"/>
                    <a:lumOff val="25000"/>
                  </a:schemeClr>
                </a:solidFill>
                <a:latin typeface="Arial Nova" panose="020B0504020202020204" pitchFamily="34" charset="0"/>
              </a:rPr>
              <a:t>Vulnerable</a:t>
            </a:r>
            <a:r>
              <a:rPr lang="fr-CA" b="1" dirty="0">
                <a:solidFill>
                  <a:schemeClr val="tx1">
                    <a:lumMod val="75000"/>
                    <a:lumOff val="25000"/>
                  </a:schemeClr>
                </a:solidFill>
                <a:latin typeface="Arial Nova" panose="020B0504020202020204" pitchFamily="34" charset="0"/>
              </a:rPr>
              <a:t> </a:t>
            </a:r>
            <a:r>
              <a:rPr lang="fr-CA" b="1" dirty="0" err="1">
                <a:solidFill>
                  <a:schemeClr val="tx1">
                    <a:lumMod val="75000"/>
                    <a:lumOff val="25000"/>
                  </a:schemeClr>
                </a:solidFill>
                <a:latin typeface="Arial Nova" panose="020B0504020202020204" pitchFamily="34" charset="0"/>
              </a:rPr>
              <a:t>children</a:t>
            </a:r>
            <a:r>
              <a:rPr lang="fr-CA" b="1" dirty="0">
                <a:solidFill>
                  <a:schemeClr val="tx1">
                    <a:lumMod val="75000"/>
                    <a:lumOff val="25000"/>
                  </a:schemeClr>
                </a:solidFill>
                <a:latin typeface="Arial Nova" panose="020B0504020202020204" pitchFamily="34" charset="0"/>
              </a:rPr>
              <a:t> and </a:t>
            </a:r>
            <a:r>
              <a:rPr lang="fr-CA" b="1" dirty="0" err="1">
                <a:solidFill>
                  <a:schemeClr val="tx1">
                    <a:lumMod val="75000"/>
                    <a:lumOff val="25000"/>
                  </a:schemeClr>
                </a:solidFill>
                <a:latin typeface="Arial Nova" panose="020B0504020202020204" pitchFamily="34" charset="0"/>
              </a:rPr>
              <a:t>families</a:t>
            </a:r>
            <a:endParaRPr lang="fr-CA" b="1" dirty="0">
              <a:solidFill>
                <a:schemeClr val="tx1">
                  <a:lumMod val="75000"/>
                  <a:lumOff val="25000"/>
                </a:schemeClr>
              </a:solidFill>
              <a:latin typeface="Arial Nova" panose="020B0504020202020204" pitchFamily="34" charset="0"/>
            </a:endParaRPr>
          </a:p>
        </p:txBody>
      </p:sp>
      <p:sp>
        <p:nvSpPr>
          <p:cNvPr id="7" name="ZoneTexte 5">
            <a:extLst>
              <a:ext uri="{FF2B5EF4-FFF2-40B4-BE49-F238E27FC236}">
                <a16:creationId xmlns:a16="http://schemas.microsoft.com/office/drawing/2014/main" id="{01F59323-9C38-2E75-7506-2F842E0AC7D1}"/>
              </a:ext>
            </a:extLst>
          </p:cNvPr>
          <p:cNvSpPr txBox="1"/>
          <p:nvPr/>
        </p:nvSpPr>
        <p:spPr>
          <a:xfrm>
            <a:off x="872834" y="5640748"/>
            <a:ext cx="9841120" cy="461665"/>
          </a:xfrm>
          <a:prstGeom prst="rect">
            <a:avLst/>
          </a:prstGeom>
          <a:noFill/>
          <a:ln>
            <a:noFill/>
          </a:ln>
        </p:spPr>
        <p:txBody>
          <a:bodyPr wrap="square">
            <a:spAutoFit/>
          </a:bodyPr>
          <a:lstStyle/>
          <a:p>
            <a:r>
              <a:rPr lang="fr-CA" sz="1000" dirty="0">
                <a:solidFill>
                  <a:srgbClr val="5B6A6D"/>
                </a:solidFill>
                <a:latin typeface="Arial Nova Cond" panose="020B0506020202020204" pitchFamily="34" charset="0"/>
              </a:rPr>
              <a:t>* </a:t>
            </a:r>
            <a:r>
              <a:rPr lang="en-CA" sz="1000" dirty="0">
                <a:solidFill>
                  <a:srgbClr val="5B6A6D"/>
                </a:solidFill>
                <a:latin typeface="Arial Nova Cond" panose="020B0506020202020204" pitchFamily="34" charset="0"/>
              </a:rPr>
              <a:t>Educational success can be defined as the expression of a child’s ability to develop their full potential in every aspect of their life: physical, intellectual, emotional, social, and moral</a:t>
            </a:r>
            <a:r>
              <a:rPr lang="fr-CA" sz="1000" dirty="0">
                <a:solidFill>
                  <a:srgbClr val="606E60"/>
                </a:solidFill>
                <a:latin typeface="Arial Nova Cond" panose="020B0506020202020204" pitchFamily="34" charset="0"/>
              </a:rPr>
              <a:t>.</a:t>
            </a:r>
          </a:p>
          <a:p>
            <a:endParaRPr lang="fr-CA" sz="1400" dirty="0">
              <a:solidFill>
                <a:srgbClr val="606E60"/>
              </a:solidFill>
            </a:endParaRPr>
          </a:p>
        </p:txBody>
      </p:sp>
      <p:pic>
        <p:nvPicPr>
          <p:cNvPr id="15" name="Picture 14" descr="A picture containing text, sign, plate, tableware&#10;&#10;Description automatically generated">
            <a:extLst>
              <a:ext uri="{FF2B5EF4-FFF2-40B4-BE49-F238E27FC236}">
                <a16:creationId xmlns:a16="http://schemas.microsoft.com/office/drawing/2014/main" id="{AB4329D6-BC51-C919-090F-352355188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grpSp>
        <p:nvGrpSpPr>
          <p:cNvPr id="17" name="Group 16">
            <a:extLst>
              <a:ext uri="{FF2B5EF4-FFF2-40B4-BE49-F238E27FC236}">
                <a16:creationId xmlns:a16="http://schemas.microsoft.com/office/drawing/2014/main" id="{EB665EA3-4438-53A6-0158-F04F2178810C}"/>
              </a:ext>
            </a:extLst>
          </p:cNvPr>
          <p:cNvGrpSpPr/>
          <p:nvPr/>
        </p:nvGrpSpPr>
        <p:grpSpPr>
          <a:xfrm>
            <a:off x="822040" y="604596"/>
            <a:ext cx="8659446" cy="681531"/>
            <a:chOff x="822040" y="604596"/>
            <a:chExt cx="8659446" cy="681531"/>
          </a:xfrm>
        </p:grpSpPr>
        <p:sp>
          <p:nvSpPr>
            <p:cNvPr id="19" name="ZoneTexte 5">
              <a:extLst>
                <a:ext uri="{FF2B5EF4-FFF2-40B4-BE49-F238E27FC236}">
                  <a16:creationId xmlns:a16="http://schemas.microsoft.com/office/drawing/2014/main" id="{48BD7F70-0CA0-375F-B6CD-C0B1A46BB25B}"/>
                </a:ext>
              </a:extLst>
            </p:cNvPr>
            <p:cNvSpPr txBox="1"/>
            <p:nvPr/>
          </p:nvSpPr>
          <p:spPr>
            <a:xfrm>
              <a:off x="822040" y="604596"/>
              <a:ext cx="8659446" cy="461665"/>
            </a:xfrm>
            <a:prstGeom prst="rect">
              <a:avLst/>
            </a:prstGeom>
            <a:noFill/>
          </p:spPr>
          <p:txBody>
            <a:bodyPr wrap="square">
              <a:spAutoFit/>
            </a:bodyPr>
            <a:lstStyle/>
            <a:p>
              <a:pPr algn="just" fontAlgn="base">
                <a:buClr>
                  <a:srgbClr val="C00000"/>
                </a:buClr>
              </a:pPr>
              <a:r>
                <a:rPr lang="fr-CA" sz="2400" b="1" dirty="0" err="1">
                  <a:solidFill>
                    <a:srgbClr val="5B6A6D"/>
                  </a:solidFill>
                  <a:latin typeface="Raleway ExtraBold" panose="020B0003030101060003" pitchFamily="34" charset="0"/>
                </a:rPr>
                <a:t>Concerns</a:t>
              </a:r>
              <a:endParaRPr lang="fr-CA" sz="2400" b="1" dirty="0">
                <a:solidFill>
                  <a:srgbClr val="5B6A6D"/>
                </a:solidFill>
                <a:latin typeface="Raleway ExtraBold" panose="020B0003030101060003" pitchFamily="34" charset="0"/>
              </a:endParaRPr>
            </a:p>
          </p:txBody>
        </p:sp>
        <p:sp>
          <p:nvSpPr>
            <p:cNvPr id="20" name="ZoneTexte 4">
              <a:extLst>
                <a:ext uri="{FF2B5EF4-FFF2-40B4-BE49-F238E27FC236}">
                  <a16:creationId xmlns:a16="http://schemas.microsoft.com/office/drawing/2014/main" id="{86D0C6E5-ECAD-7B70-2376-D99594DFD581}"/>
                </a:ext>
              </a:extLst>
            </p:cNvPr>
            <p:cNvSpPr txBox="1"/>
            <p:nvPr/>
          </p:nvSpPr>
          <p:spPr>
            <a:xfrm>
              <a:off x="840343" y="1009128"/>
              <a:ext cx="5563772"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Regarding</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vulnerable</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children</a:t>
              </a:r>
              <a:r>
                <a:rPr lang="fr-CA" sz="1200" b="1" dirty="0">
                  <a:solidFill>
                    <a:schemeClr val="bg2">
                      <a:lumMod val="25000"/>
                    </a:schemeClr>
                  </a:solidFill>
                  <a:latin typeface="Arial Nova" panose="020B0504020202020204" pitchFamily="34" charset="0"/>
                </a:rPr>
                <a:t> and </a:t>
              </a:r>
              <a:r>
                <a:rPr lang="fr-CA" sz="1200" b="1" dirty="0" err="1">
                  <a:solidFill>
                    <a:schemeClr val="bg2">
                      <a:lumMod val="25000"/>
                    </a:schemeClr>
                  </a:solidFill>
                  <a:latin typeface="Arial Nova" panose="020B0504020202020204" pitchFamily="34" charset="0"/>
                </a:rPr>
                <a:t>families</a:t>
              </a:r>
              <a:endParaRPr lang="fr-CA" sz="1200" b="1" dirty="0">
                <a:solidFill>
                  <a:schemeClr val="bg2">
                    <a:lumMod val="25000"/>
                  </a:schemeClr>
                </a:solidFill>
                <a:latin typeface="Arial Nova" panose="020B0504020202020204" pitchFamily="34" charset="0"/>
              </a:endParaRPr>
            </a:p>
          </p:txBody>
        </p:sp>
      </p:grpSp>
    </p:spTree>
    <p:extLst>
      <p:ext uri="{BB962C8B-B14F-4D97-AF65-F5344CB8AC3E}">
        <p14:creationId xmlns:p14="http://schemas.microsoft.com/office/powerpoint/2010/main" val="1035961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BB4B9">
            <a:alpha val="30000"/>
          </a:srgbClr>
        </a:solidFill>
        <a:effectLst/>
      </p:bgPr>
    </p:bg>
    <p:spTree>
      <p:nvGrpSpPr>
        <p:cNvPr id="1" name=""/>
        <p:cNvGrpSpPr/>
        <p:nvPr/>
      </p:nvGrpSpPr>
      <p:grpSpPr>
        <a:xfrm>
          <a:off x="0" y="0"/>
          <a:ext cx="0" cy="0"/>
          <a:chOff x="0" y="0"/>
          <a:chExt cx="0" cy="0"/>
        </a:xfrm>
      </p:grpSpPr>
      <p:pic>
        <p:nvPicPr>
          <p:cNvPr id="19" name="Picture 19">
            <a:extLst>
              <a:ext uri="{FF2B5EF4-FFF2-40B4-BE49-F238E27FC236}">
                <a16:creationId xmlns:a16="http://schemas.microsoft.com/office/drawing/2014/main" id="{26F297C6-0E7A-35AC-F9AB-875585D324A0}"/>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9" name="ZoneTexte 8">
            <a:extLst>
              <a:ext uri="{FF2B5EF4-FFF2-40B4-BE49-F238E27FC236}">
                <a16:creationId xmlns:a16="http://schemas.microsoft.com/office/drawing/2014/main" id="{63ACA91F-210F-087B-3694-95F52F86884F}"/>
              </a:ext>
            </a:extLst>
          </p:cNvPr>
          <p:cNvSpPr txBox="1"/>
          <p:nvPr/>
        </p:nvSpPr>
        <p:spPr>
          <a:xfrm>
            <a:off x="812637" y="3027818"/>
            <a:ext cx="9169563" cy="1985159"/>
          </a:xfrm>
          <a:prstGeom prst="rect">
            <a:avLst/>
          </a:prstGeom>
          <a:noFill/>
        </p:spPr>
        <p:txBody>
          <a:bodyPr wrap="square">
            <a:spAutoFit/>
          </a:bodyPr>
          <a:lstStyle/>
          <a:p>
            <a:pPr>
              <a:spcAft>
                <a:spcPts val="600"/>
              </a:spcAft>
            </a:pPr>
            <a:r>
              <a:rPr lang="en-CA" dirty="0">
                <a:solidFill>
                  <a:schemeClr val="bg2">
                    <a:lumMod val="25000"/>
                  </a:schemeClr>
                </a:solidFill>
                <a:latin typeface="Arial Nova" panose="020B0504020202020204" pitchFamily="34" charset="0"/>
              </a:rPr>
              <a:t>According to survey respondents, the government’s two main priorities in this area should be</a:t>
            </a:r>
            <a:r>
              <a:rPr lang="fr-CA" dirty="0">
                <a:solidFill>
                  <a:schemeClr val="bg2">
                    <a:lumMod val="25000"/>
                  </a:schemeClr>
                </a:solidFill>
                <a:latin typeface="Arial Nova" panose="020B0504020202020204" pitchFamily="34" charset="0"/>
              </a:rPr>
              <a:t>:</a:t>
            </a:r>
          </a:p>
          <a:p>
            <a:pPr marL="285750" indent="-285750">
              <a:spcBef>
                <a:spcPts val="300"/>
              </a:spcBef>
              <a:spcAft>
                <a:spcPts val="300"/>
              </a:spcAft>
              <a:buClr>
                <a:srgbClr val="9BB4B9"/>
              </a:buClr>
              <a:buFont typeface="Arial" panose="020B0604020202020204" pitchFamily="34" charset="0"/>
              <a:buChar char="•"/>
            </a:pPr>
            <a:r>
              <a:rPr lang="en-CA" dirty="0">
                <a:solidFill>
                  <a:schemeClr val="bg2">
                    <a:lumMod val="25000"/>
                  </a:schemeClr>
                </a:solidFill>
                <a:latin typeface="Arial Nova" panose="020B0504020202020204" pitchFamily="34" charset="0"/>
              </a:rPr>
              <a:t>ensuring that children from low-income families have access to such services </a:t>
            </a:r>
            <a:r>
              <a:rPr lang="fr-CA" dirty="0">
                <a:solidFill>
                  <a:schemeClr val="bg2">
                    <a:lumMod val="25000"/>
                  </a:schemeClr>
                </a:solidFill>
                <a:latin typeface="Arial Nova" panose="020B0504020202020204" pitchFamily="34" charset="0"/>
              </a:rPr>
              <a:t>(28%).</a:t>
            </a:r>
          </a:p>
          <a:p>
            <a:pPr marL="285750" indent="-285750">
              <a:spcBef>
                <a:spcPts val="300"/>
              </a:spcBef>
              <a:spcAft>
                <a:spcPts val="300"/>
              </a:spcAft>
              <a:buClr>
                <a:srgbClr val="9BB4B9"/>
              </a:buClr>
              <a:buFont typeface="Arial" panose="020B0604020202020204" pitchFamily="34" charset="0"/>
              <a:buChar char="•"/>
            </a:pPr>
            <a:r>
              <a:rPr lang="en-CA" dirty="0">
                <a:solidFill>
                  <a:schemeClr val="bg2">
                    <a:lumMod val="25000"/>
                  </a:schemeClr>
                </a:solidFill>
                <a:latin typeface="Arial Nova" panose="020B0504020202020204" pitchFamily="34" charset="0"/>
              </a:rPr>
              <a:t>guaranteeing spaces for children who are in vulnerable situations or at risk of maltreatment </a:t>
            </a:r>
            <a:r>
              <a:rPr lang="fr-CA" dirty="0">
                <a:solidFill>
                  <a:schemeClr val="bg2">
                    <a:lumMod val="25000"/>
                  </a:schemeClr>
                </a:solidFill>
                <a:latin typeface="Arial Nova" panose="020B0504020202020204" pitchFamily="34" charset="0"/>
              </a:rPr>
              <a:t>(26%).</a:t>
            </a:r>
          </a:p>
          <a:p>
            <a:endParaRPr lang="fr-CA" dirty="0">
              <a:solidFill>
                <a:schemeClr val="bg2">
                  <a:lumMod val="25000"/>
                </a:schemeClr>
              </a:solidFill>
              <a:latin typeface="Arial Nova" panose="020B0504020202020204" pitchFamily="34" charset="0"/>
            </a:endParaRPr>
          </a:p>
        </p:txBody>
      </p:sp>
      <p:cxnSp>
        <p:nvCxnSpPr>
          <p:cNvPr id="12" name="Straight Connector 11">
            <a:extLst>
              <a:ext uri="{FF2B5EF4-FFF2-40B4-BE49-F238E27FC236}">
                <a16:creationId xmlns:a16="http://schemas.microsoft.com/office/drawing/2014/main" id="{C3C9EC39-A58C-8B08-ACFA-F2E235B9A20F}"/>
              </a:ext>
            </a:extLst>
          </p:cNvPr>
          <p:cNvCxnSpPr>
            <a:cxnSpLocks/>
          </p:cNvCxnSpPr>
          <p:nvPr/>
        </p:nvCxnSpPr>
        <p:spPr>
          <a:xfrm>
            <a:off x="942109" y="1526324"/>
            <a:ext cx="10307782" cy="0"/>
          </a:xfrm>
          <a:prstGeom prst="line">
            <a:avLst/>
          </a:prstGeom>
          <a:ln w="57150" cap="rnd">
            <a:solidFill>
              <a:srgbClr val="9BB4B9">
                <a:alpha val="19788"/>
              </a:srgbClr>
            </a:solidFill>
          </a:ln>
        </p:spPr>
        <p:style>
          <a:lnRef idx="1">
            <a:schemeClr val="accent1"/>
          </a:lnRef>
          <a:fillRef idx="0">
            <a:schemeClr val="accent1"/>
          </a:fillRef>
          <a:effectRef idx="0">
            <a:schemeClr val="accent1"/>
          </a:effectRef>
          <a:fontRef idx="minor">
            <a:schemeClr val="tx1"/>
          </a:fontRef>
        </p:style>
      </p:cxnSp>
      <p:sp>
        <p:nvSpPr>
          <p:cNvPr id="13" name="ZoneTexte 3">
            <a:extLst>
              <a:ext uri="{FF2B5EF4-FFF2-40B4-BE49-F238E27FC236}">
                <a16:creationId xmlns:a16="http://schemas.microsoft.com/office/drawing/2014/main" id="{7C573B05-03E8-386B-F8BA-728C9A18A812}"/>
              </a:ext>
            </a:extLst>
          </p:cNvPr>
          <p:cNvSpPr txBox="1"/>
          <p:nvPr/>
        </p:nvSpPr>
        <p:spPr>
          <a:xfrm>
            <a:off x="822040" y="1950724"/>
            <a:ext cx="8997463" cy="861774"/>
          </a:xfrm>
          <a:prstGeom prst="rect">
            <a:avLst/>
          </a:prstGeom>
          <a:noFill/>
        </p:spPr>
        <p:txBody>
          <a:bodyPr wrap="square">
            <a:spAutoFit/>
          </a:bodyPr>
          <a:lstStyle/>
          <a:p>
            <a:r>
              <a:rPr lang="en-CA" sz="2500" b="1" dirty="0">
                <a:solidFill>
                  <a:srgbClr val="5B6A6D"/>
                </a:solidFill>
                <a:latin typeface="Arial Nova" panose="020B0504020202020204" pitchFamily="34" charset="0"/>
              </a:rPr>
              <a:t>Quebecers are also concerned about access to quality educational childcare services</a:t>
            </a:r>
            <a:endParaRPr lang="fr-CA" sz="2500" b="1" dirty="0">
              <a:solidFill>
                <a:srgbClr val="5B6A6D"/>
              </a:solidFill>
              <a:latin typeface="Arial Nova" panose="020B0504020202020204" pitchFamily="34" charset="0"/>
            </a:endParaRPr>
          </a:p>
        </p:txBody>
      </p:sp>
      <p:sp>
        <p:nvSpPr>
          <p:cNvPr id="2" name="Espace réservé du numéro de diapositive 3">
            <a:extLst>
              <a:ext uri="{FF2B5EF4-FFF2-40B4-BE49-F238E27FC236}">
                <a16:creationId xmlns:a16="http://schemas.microsoft.com/office/drawing/2014/main" id="{74C4AB65-934D-262F-649B-46E6E6AA8209}"/>
              </a:ext>
            </a:extLst>
          </p:cNvPr>
          <p:cNvSpPr txBox="1">
            <a:spLocks/>
          </p:cNvSpPr>
          <p:nvPr/>
        </p:nvSpPr>
        <p:spPr>
          <a:xfrm>
            <a:off x="335282" y="6370959"/>
            <a:ext cx="576071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9BB4B9"/>
                </a:solidFill>
                <a:latin typeface="Arial Nova" panose="020B0504020202020204" pitchFamily="34" charset="0"/>
              </a:rPr>
              <a:pPr algn="l"/>
              <a:t>23</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2 – </a:t>
            </a:r>
            <a:r>
              <a:rPr lang="fr-CA" b="1" dirty="0" err="1">
                <a:solidFill>
                  <a:schemeClr val="tx1">
                    <a:lumMod val="75000"/>
                    <a:lumOff val="25000"/>
                  </a:schemeClr>
                </a:solidFill>
                <a:latin typeface="Arial Nova" panose="020B0504020202020204" pitchFamily="34" charset="0"/>
              </a:rPr>
              <a:t>Vulnerable</a:t>
            </a:r>
            <a:r>
              <a:rPr lang="fr-CA" b="1" dirty="0">
                <a:solidFill>
                  <a:schemeClr val="tx1">
                    <a:lumMod val="75000"/>
                    <a:lumOff val="25000"/>
                  </a:schemeClr>
                </a:solidFill>
                <a:latin typeface="Arial Nova" panose="020B0504020202020204" pitchFamily="34" charset="0"/>
              </a:rPr>
              <a:t> </a:t>
            </a:r>
            <a:r>
              <a:rPr lang="fr-CA" b="1" dirty="0" err="1">
                <a:solidFill>
                  <a:schemeClr val="tx1">
                    <a:lumMod val="75000"/>
                    <a:lumOff val="25000"/>
                  </a:schemeClr>
                </a:solidFill>
                <a:latin typeface="Arial Nova" panose="020B0504020202020204" pitchFamily="34" charset="0"/>
              </a:rPr>
              <a:t>children</a:t>
            </a:r>
            <a:r>
              <a:rPr lang="fr-CA" b="1" dirty="0">
                <a:solidFill>
                  <a:schemeClr val="tx1">
                    <a:lumMod val="75000"/>
                    <a:lumOff val="25000"/>
                  </a:schemeClr>
                </a:solidFill>
                <a:latin typeface="Arial Nova" panose="020B0504020202020204" pitchFamily="34" charset="0"/>
              </a:rPr>
              <a:t> and </a:t>
            </a:r>
            <a:r>
              <a:rPr lang="fr-CA" b="1" dirty="0" err="1">
                <a:solidFill>
                  <a:schemeClr val="tx1">
                    <a:lumMod val="75000"/>
                    <a:lumOff val="25000"/>
                  </a:schemeClr>
                </a:solidFill>
                <a:latin typeface="Arial Nova" panose="020B0504020202020204" pitchFamily="34" charset="0"/>
              </a:rPr>
              <a:t>families</a:t>
            </a:r>
            <a:endParaRPr lang="fr-CA" b="1" dirty="0">
              <a:solidFill>
                <a:schemeClr val="tx1">
                  <a:lumMod val="75000"/>
                  <a:lumOff val="25000"/>
                </a:schemeClr>
              </a:solidFill>
              <a:latin typeface="Arial Nova" panose="020B0504020202020204" pitchFamily="34" charset="0"/>
            </a:endParaRPr>
          </a:p>
        </p:txBody>
      </p:sp>
      <p:pic>
        <p:nvPicPr>
          <p:cNvPr id="16" name="Picture 15" descr="A picture containing text, sign, plate, tableware&#10;&#10;Description automatically generated">
            <a:extLst>
              <a:ext uri="{FF2B5EF4-FFF2-40B4-BE49-F238E27FC236}">
                <a16:creationId xmlns:a16="http://schemas.microsoft.com/office/drawing/2014/main" id="{D100030F-B992-A94B-6CC1-C04361239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grpSp>
        <p:nvGrpSpPr>
          <p:cNvPr id="20" name="Group 19">
            <a:extLst>
              <a:ext uri="{FF2B5EF4-FFF2-40B4-BE49-F238E27FC236}">
                <a16:creationId xmlns:a16="http://schemas.microsoft.com/office/drawing/2014/main" id="{644FCF36-66C1-7837-C512-7F612732E85A}"/>
              </a:ext>
            </a:extLst>
          </p:cNvPr>
          <p:cNvGrpSpPr/>
          <p:nvPr/>
        </p:nvGrpSpPr>
        <p:grpSpPr>
          <a:xfrm>
            <a:off x="822040" y="604596"/>
            <a:ext cx="8659446" cy="681531"/>
            <a:chOff x="822040" y="604596"/>
            <a:chExt cx="8659446" cy="681531"/>
          </a:xfrm>
        </p:grpSpPr>
        <p:sp>
          <p:nvSpPr>
            <p:cNvPr id="21" name="ZoneTexte 5">
              <a:extLst>
                <a:ext uri="{FF2B5EF4-FFF2-40B4-BE49-F238E27FC236}">
                  <a16:creationId xmlns:a16="http://schemas.microsoft.com/office/drawing/2014/main" id="{DF03C924-6238-2DC4-6B33-5574539E3CAF}"/>
                </a:ext>
              </a:extLst>
            </p:cNvPr>
            <p:cNvSpPr txBox="1"/>
            <p:nvPr/>
          </p:nvSpPr>
          <p:spPr>
            <a:xfrm>
              <a:off x="822040" y="604596"/>
              <a:ext cx="8659446" cy="461665"/>
            </a:xfrm>
            <a:prstGeom prst="rect">
              <a:avLst/>
            </a:prstGeom>
            <a:noFill/>
          </p:spPr>
          <p:txBody>
            <a:bodyPr wrap="square">
              <a:spAutoFit/>
            </a:bodyPr>
            <a:lstStyle/>
            <a:p>
              <a:pPr algn="just" fontAlgn="base">
                <a:buClr>
                  <a:srgbClr val="C00000"/>
                </a:buClr>
              </a:pPr>
              <a:r>
                <a:rPr lang="fr-CA" sz="2400" b="1" dirty="0" err="1">
                  <a:solidFill>
                    <a:srgbClr val="5B6A6D"/>
                  </a:solidFill>
                  <a:latin typeface="Raleway ExtraBold" panose="020B0003030101060003" pitchFamily="34" charset="0"/>
                </a:rPr>
                <a:t>Concerns</a:t>
              </a:r>
              <a:endParaRPr lang="fr-CA" sz="2400" b="1" dirty="0">
                <a:solidFill>
                  <a:srgbClr val="5B6A6D"/>
                </a:solidFill>
                <a:latin typeface="Raleway ExtraBold" panose="020B0003030101060003" pitchFamily="34" charset="0"/>
              </a:endParaRPr>
            </a:p>
          </p:txBody>
        </p:sp>
        <p:sp>
          <p:nvSpPr>
            <p:cNvPr id="22" name="ZoneTexte 4">
              <a:extLst>
                <a:ext uri="{FF2B5EF4-FFF2-40B4-BE49-F238E27FC236}">
                  <a16:creationId xmlns:a16="http://schemas.microsoft.com/office/drawing/2014/main" id="{912ADF8B-0A76-55BF-463B-BCA6527818E5}"/>
                </a:ext>
              </a:extLst>
            </p:cNvPr>
            <p:cNvSpPr txBox="1"/>
            <p:nvPr/>
          </p:nvSpPr>
          <p:spPr>
            <a:xfrm>
              <a:off x="840343" y="1009128"/>
              <a:ext cx="5563772"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Regarding</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vulnerable</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children</a:t>
              </a:r>
              <a:r>
                <a:rPr lang="fr-CA" sz="1200" b="1" dirty="0">
                  <a:solidFill>
                    <a:schemeClr val="bg2">
                      <a:lumMod val="25000"/>
                    </a:schemeClr>
                  </a:solidFill>
                  <a:latin typeface="Arial Nova" panose="020B0504020202020204" pitchFamily="34" charset="0"/>
                </a:rPr>
                <a:t> and </a:t>
              </a:r>
              <a:r>
                <a:rPr lang="fr-CA" sz="1200" b="1" dirty="0" err="1">
                  <a:solidFill>
                    <a:schemeClr val="bg2">
                      <a:lumMod val="25000"/>
                    </a:schemeClr>
                  </a:solidFill>
                  <a:latin typeface="Arial Nova" panose="020B0504020202020204" pitchFamily="34" charset="0"/>
                </a:rPr>
                <a:t>families</a:t>
              </a:r>
              <a:endParaRPr lang="fr-CA" sz="1200" b="1" dirty="0">
                <a:solidFill>
                  <a:schemeClr val="bg2">
                    <a:lumMod val="25000"/>
                  </a:schemeClr>
                </a:solidFill>
                <a:latin typeface="Arial Nova" panose="020B0504020202020204" pitchFamily="34" charset="0"/>
              </a:endParaRPr>
            </a:p>
          </p:txBody>
        </p:sp>
      </p:grpSp>
    </p:spTree>
    <p:extLst>
      <p:ext uri="{BB962C8B-B14F-4D97-AF65-F5344CB8AC3E}">
        <p14:creationId xmlns:p14="http://schemas.microsoft.com/office/powerpoint/2010/main" val="2827565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BB4B9">
            <a:alpha val="30000"/>
          </a:srgbClr>
        </a:solidFill>
        <a:effectLst/>
      </p:bgPr>
    </p:bg>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10A4C4C4-2F10-F154-7DD7-4E4D1B4C6F7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4" name="ZoneTexte 3">
            <a:extLst>
              <a:ext uri="{FF2B5EF4-FFF2-40B4-BE49-F238E27FC236}">
                <a16:creationId xmlns:a16="http://schemas.microsoft.com/office/drawing/2014/main" id="{5B1BBCF3-1F88-76CF-7E8B-0FFA9A761EF9}"/>
              </a:ext>
            </a:extLst>
          </p:cNvPr>
          <p:cNvSpPr txBox="1"/>
          <p:nvPr/>
        </p:nvSpPr>
        <p:spPr>
          <a:xfrm>
            <a:off x="840343" y="1907597"/>
            <a:ext cx="9095394" cy="3133871"/>
          </a:xfrm>
          <a:prstGeom prst="rect">
            <a:avLst/>
          </a:prstGeom>
          <a:noFill/>
          <a:ln>
            <a:noFill/>
          </a:ln>
        </p:spPr>
        <p:txBody>
          <a:bodyPr wrap="square">
            <a:spAutoFit/>
          </a:bodyPr>
          <a:lstStyle/>
          <a:p>
            <a:pPr>
              <a:lnSpc>
                <a:spcPts val="4000"/>
              </a:lnSpc>
            </a:pPr>
            <a:r>
              <a:rPr lang="en-CA" sz="3000" b="1" dirty="0">
                <a:solidFill>
                  <a:srgbClr val="9BB4B9"/>
                </a:solidFill>
                <a:latin typeface="Raleway ExtraBold" panose="020B0003030101060003" pitchFamily="34" charset="0"/>
              </a:rPr>
              <a:t>Attending a quality educational childcare service in early childhood helps to </a:t>
            </a:r>
            <a:r>
              <a:rPr lang="en-CA" sz="3000" b="1" dirty="0">
                <a:solidFill>
                  <a:srgbClr val="5B6A6D"/>
                </a:solidFill>
                <a:latin typeface="Raleway ExtraBold" panose="020B0003030101060003" pitchFamily="34" charset="0"/>
              </a:rPr>
              <a:t>equalize opportunities</a:t>
            </a:r>
            <a:r>
              <a:rPr lang="en-CA" sz="3000" b="1" dirty="0">
                <a:solidFill>
                  <a:srgbClr val="9BB4B9"/>
                </a:solidFill>
                <a:latin typeface="Raleway ExtraBold" panose="020B0003030101060003" pitchFamily="34" charset="0"/>
              </a:rPr>
              <a:t> and could even reduce the gap in academic results between children from disadvantaged neighbourhoods and their middle-class counterparts</a:t>
            </a:r>
            <a:endParaRPr lang="fr-CA" sz="3000" b="1" dirty="0">
              <a:solidFill>
                <a:srgbClr val="9BB4B9"/>
              </a:solidFill>
              <a:latin typeface="Raleway ExtraBold" panose="020B0003030101060003" pitchFamily="34" charset="0"/>
            </a:endParaRPr>
          </a:p>
        </p:txBody>
      </p:sp>
      <p:cxnSp>
        <p:nvCxnSpPr>
          <p:cNvPr id="12" name="Straight Connector 11">
            <a:extLst>
              <a:ext uri="{FF2B5EF4-FFF2-40B4-BE49-F238E27FC236}">
                <a16:creationId xmlns:a16="http://schemas.microsoft.com/office/drawing/2014/main" id="{C3C9EC39-A58C-8B08-ACFA-F2E235B9A20F}"/>
              </a:ext>
            </a:extLst>
          </p:cNvPr>
          <p:cNvCxnSpPr>
            <a:cxnSpLocks/>
          </p:cNvCxnSpPr>
          <p:nvPr/>
        </p:nvCxnSpPr>
        <p:spPr>
          <a:xfrm>
            <a:off x="942109" y="1526324"/>
            <a:ext cx="10307782" cy="0"/>
          </a:xfrm>
          <a:prstGeom prst="line">
            <a:avLst/>
          </a:prstGeom>
          <a:ln w="57150" cap="rnd">
            <a:solidFill>
              <a:srgbClr val="9BB4B9">
                <a:alpha val="19788"/>
              </a:srgbClr>
            </a:solidFill>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3">
            <a:extLst>
              <a:ext uri="{FF2B5EF4-FFF2-40B4-BE49-F238E27FC236}">
                <a16:creationId xmlns:a16="http://schemas.microsoft.com/office/drawing/2014/main" id="{74C4AB65-934D-262F-649B-46E6E6AA8209}"/>
              </a:ext>
            </a:extLst>
          </p:cNvPr>
          <p:cNvSpPr txBox="1">
            <a:spLocks/>
          </p:cNvSpPr>
          <p:nvPr/>
        </p:nvSpPr>
        <p:spPr>
          <a:xfrm>
            <a:off x="335282" y="6370959"/>
            <a:ext cx="576071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9BB4B9"/>
                </a:solidFill>
                <a:latin typeface="Arial Nova" panose="020B0504020202020204" pitchFamily="34" charset="0"/>
              </a:rPr>
              <a:pPr algn="l"/>
              <a:t>24</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2 – </a:t>
            </a:r>
            <a:r>
              <a:rPr lang="fr-CA" b="1" dirty="0" err="1">
                <a:solidFill>
                  <a:schemeClr val="tx1">
                    <a:lumMod val="75000"/>
                    <a:lumOff val="25000"/>
                  </a:schemeClr>
                </a:solidFill>
                <a:latin typeface="Arial Nova" panose="020B0504020202020204" pitchFamily="34" charset="0"/>
              </a:rPr>
              <a:t>Vulnerable</a:t>
            </a:r>
            <a:r>
              <a:rPr lang="fr-CA" b="1" dirty="0">
                <a:solidFill>
                  <a:schemeClr val="tx1">
                    <a:lumMod val="75000"/>
                    <a:lumOff val="25000"/>
                  </a:schemeClr>
                </a:solidFill>
                <a:latin typeface="Arial Nova" panose="020B0504020202020204" pitchFamily="34" charset="0"/>
              </a:rPr>
              <a:t> </a:t>
            </a:r>
            <a:r>
              <a:rPr lang="fr-CA" b="1" dirty="0" err="1">
                <a:solidFill>
                  <a:schemeClr val="tx1">
                    <a:lumMod val="75000"/>
                    <a:lumOff val="25000"/>
                  </a:schemeClr>
                </a:solidFill>
                <a:latin typeface="Arial Nova" panose="020B0504020202020204" pitchFamily="34" charset="0"/>
              </a:rPr>
              <a:t>children</a:t>
            </a:r>
            <a:r>
              <a:rPr lang="fr-CA" b="1" dirty="0">
                <a:solidFill>
                  <a:schemeClr val="tx1">
                    <a:lumMod val="75000"/>
                    <a:lumOff val="25000"/>
                  </a:schemeClr>
                </a:solidFill>
                <a:latin typeface="Arial Nova" panose="020B0504020202020204" pitchFamily="34" charset="0"/>
              </a:rPr>
              <a:t> and </a:t>
            </a:r>
            <a:r>
              <a:rPr lang="fr-CA" b="1" dirty="0" err="1">
                <a:solidFill>
                  <a:schemeClr val="tx1">
                    <a:lumMod val="75000"/>
                    <a:lumOff val="25000"/>
                  </a:schemeClr>
                </a:solidFill>
                <a:latin typeface="Arial Nova" panose="020B0504020202020204" pitchFamily="34" charset="0"/>
              </a:rPr>
              <a:t>families</a:t>
            </a:r>
            <a:endParaRPr lang="fr-CA" b="1" dirty="0">
              <a:solidFill>
                <a:schemeClr val="tx1">
                  <a:lumMod val="75000"/>
                  <a:lumOff val="25000"/>
                </a:schemeClr>
              </a:solidFill>
              <a:latin typeface="Arial Nova" panose="020B0504020202020204" pitchFamily="34" charset="0"/>
            </a:endParaRPr>
          </a:p>
        </p:txBody>
      </p:sp>
      <p:pic>
        <p:nvPicPr>
          <p:cNvPr id="6" name="Picture 5" descr="A picture containing text, sign, plate, tableware&#10;&#10;Description automatically generated">
            <a:extLst>
              <a:ext uri="{FF2B5EF4-FFF2-40B4-BE49-F238E27FC236}">
                <a16:creationId xmlns:a16="http://schemas.microsoft.com/office/drawing/2014/main" id="{86ECAA0E-8AB8-EEAA-42F8-EAA00A96A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grpSp>
        <p:nvGrpSpPr>
          <p:cNvPr id="3" name="Group 2">
            <a:extLst>
              <a:ext uri="{FF2B5EF4-FFF2-40B4-BE49-F238E27FC236}">
                <a16:creationId xmlns:a16="http://schemas.microsoft.com/office/drawing/2014/main" id="{24B3428A-61E7-2854-1CC8-C0397E828B31}"/>
              </a:ext>
            </a:extLst>
          </p:cNvPr>
          <p:cNvGrpSpPr/>
          <p:nvPr/>
        </p:nvGrpSpPr>
        <p:grpSpPr>
          <a:xfrm>
            <a:off x="822040" y="604596"/>
            <a:ext cx="8659446" cy="681531"/>
            <a:chOff x="822040" y="604596"/>
            <a:chExt cx="8659446" cy="681531"/>
          </a:xfrm>
        </p:grpSpPr>
        <p:sp>
          <p:nvSpPr>
            <p:cNvPr id="7" name="ZoneTexte 5">
              <a:extLst>
                <a:ext uri="{FF2B5EF4-FFF2-40B4-BE49-F238E27FC236}">
                  <a16:creationId xmlns:a16="http://schemas.microsoft.com/office/drawing/2014/main" id="{0ABE8470-E553-9B39-7638-F48995F1E269}"/>
                </a:ext>
              </a:extLst>
            </p:cNvPr>
            <p:cNvSpPr txBox="1"/>
            <p:nvPr/>
          </p:nvSpPr>
          <p:spPr>
            <a:xfrm>
              <a:off x="822040" y="604596"/>
              <a:ext cx="8659446" cy="461665"/>
            </a:xfrm>
            <a:prstGeom prst="rect">
              <a:avLst/>
            </a:prstGeom>
            <a:noFill/>
          </p:spPr>
          <p:txBody>
            <a:bodyPr wrap="square">
              <a:spAutoFit/>
            </a:bodyPr>
            <a:lstStyle/>
            <a:p>
              <a:pPr algn="just" fontAlgn="base">
                <a:buClr>
                  <a:srgbClr val="C00000"/>
                </a:buClr>
              </a:pPr>
              <a:r>
                <a:rPr lang="fr-CA" sz="2400" b="1" dirty="0" err="1">
                  <a:solidFill>
                    <a:srgbClr val="5B6A6D"/>
                  </a:solidFill>
                  <a:latin typeface="Raleway ExtraBold" panose="020B0003030101060003" pitchFamily="34" charset="0"/>
                </a:rPr>
                <a:t>Concerns</a:t>
              </a:r>
              <a:endParaRPr lang="fr-CA" sz="2400" b="1" dirty="0">
                <a:solidFill>
                  <a:srgbClr val="5B6A6D"/>
                </a:solidFill>
                <a:latin typeface="Raleway ExtraBold" panose="020B0003030101060003" pitchFamily="34" charset="0"/>
              </a:endParaRPr>
            </a:p>
          </p:txBody>
        </p:sp>
        <p:sp>
          <p:nvSpPr>
            <p:cNvPr id="8" name="ZoneTexte 4">
              <a:extLst>
                <a:ext uri="{FF2B5EF4-FFF2-40B4-BE49-F238E27FC236}">
                  <a16:creationId xmlns:a16="http://schemas.microsoft.com/office/drawing/2014/main" id="{ED4EC991-43BB-1147-EB2A-1CD4A45464B3}"/>
                </a:ext>
              </a:extLst>
            </p:cNvPr>
            <p:cNvSpPr txBox="1"/>
            <p:nvPr/>
          </p:nvSpPr>
          <p:spPr>
            <a:xfrm>
              <a:off x="840343" y="1009128"/>
              <a:ext cx="5563772"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Regarding</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vulnerable</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children</a:t>
              </a:r>
              <a:r>
                <a:rPr lang="fr-CA" sz="1200" b="1" dirty="0">
                  <a:solidFill>
                    <a:schemeClr val="bg2">
                      <a:lumMod val="25000"/>
                    </a:schemeClr>
                  </a:solidFill>
                  <a:latin typeface="Arial Nova" panose="020B0504020202020204" pitchFamily="34" charset="0"/>
                </a:rPr>
                <a:t> and </a:t>
              </a:r>
              <a:r>
                <a:rPr lang="fr-CA" sz="1200" b="1" dirty="0" err="1">
                  <a:solidFill>
                    <a:schemeClr val="bg2">
                      <a:lumMod val="25000"/>
                    </a:schemeClr>
                  </a:solidFill>
                  <a:latin typeface="Arial Nova" panose="020B0504020202020204" pitchFamily="34" charset="0"/>
                </a:rPr>
                <a:t>families</a:t>
              </a:r>
              <a:endParaRPr lang="fr-CA" sz="1200" b="1" dirty="0">
                <a:solidFill>
                  <a:schemeClr val="bg2">
                    <a:lumMod val="25000"/>
                  </a:schemeClr>
                </a:solidFill>
                <a:latin typeface="Arial Nova" panose="020B0504020202020204" pitchFamily="34" charset="0"/>
              </a:endParaRPr>
            </a:p>
          </p:txBody>
        </p:sp>
      </p:grpSp>
    </p:spTree>
    <p:extLst>
      <p:ext uri="{BB962C8B-B14F-4D97-AF65-F5344CB8AC3E}">
        <p14:creationId xmlns:p14="http://schemas.microsoft.com/office/powerpoint/2010/main" val="3987845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8E00"/>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5537F7-E149-42B5-DBF8-871C1D6DCA3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5814" t="12693" b="7787"/>
          <a:stretch/>
        </p:blipFill>
        <p:spPr>
          <a:xfrm>
            <a:off x="-1" y="-1"/>
            <a:ext cx="12192001" cy="6858001"/>
          </a:xfrm>
          <a:prstGeom prst="rect">
            <a:avLst/>
          </a:prstGeom>
        </p:spPr>
      </p:pic>
      <p:grpSp>
        <p:nvGrpSpPr>
          <p:cNvPr id="8" name="Group 7">
            <a:extLst>
              <a:ext uri="{FF2B5EF4-FFF2-40B4-BE49-F238E27FC236}">
                <a16:creationId xmlns:a16="http://schemas.microsoft.com/office/drawing/2014/main" id="{08B73675-0FE1-628A-DFD8-F26ABA3177F2}"/>
              </a:ext>
            </a:extLst>
          </p:cNvPr>
          <p:cNvGrpSpPr/>
          <p:nvPr/>
        </p:nvGrpSpPr>
        <p:grpSpPr>
          <a:xfrm>
            <a:off x="5358808" y="4015782"/>
            <a:ext cx="6497911" cy="2580642"/>
            <a:chOff x="81742" y="3733014"/>
            <a:chExt cx="8570554" cy="2817834"/>
          </a:xfrm>
        </p:grpSpPr>
        <p:pic>
          <p:nvPicPr>
            <p:cNvPr id="9" name="Picture 8">
              <a:extLst>
                <a:ext uri="{FF2B5EF4-FFF2-40B4-BE49-F238E27FC236}">
                  <a16:creationId xmlns:a16="http://schemas.microsoft.com/office/drawing/2014/main" id="{673DB82C-EC7C-AE9F-3F0C-5CD8AE70FCB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81742" y="3733014"/>
              <a:ext cx="8570554" cy="2817834"/>
            </a:xfrm>
            <a:prstGeom prst="rect">
              <a:avLst/>
            </a:prstGeom>
          </p:spPr>
        </p:pic>
        <p:sp>
          <p:nvSpPr>
            <p:cNvPr id="10" name="ZoneTexte 4">
              <a:extLst>
                <a:ext uri="{FF2B5EF4-FFF2-40B4-BE49-F238E27FC236}">
                  <a16:creationId xmlns:a16="http://schemas.microsoft.com/office/drawing/2014/main" id="{0B11E799-6E5C-91A0-CE5F-166B6121426C}"/>
                </a:ext>
              </a:extLst>
            </p:cNvPr>
            <p:cNvSpPr txBox="1"/>
            <p:nvPr/>
          </p:nvSpPr>
          <p:spPr>
            <a:xfrm>
              <a:off x="423745" y="4332245"/>
              <a:ext cx="7950818" cy="1512293"/>
            </a:xfrm>
            <a:prstGeom prst="rect">
              <a:avLst/>
            </a:prstGeom>
            <a:noFill/>
          </p:spPr>
          <p:txBody>
            <a:bodyPr wrap="square">
              <a:spAutoFit/>
            </a:bodyPr>
            <a:lstStyle/>
            <a:p>
              <a:pPr algn="ctr" fontAlgn="base">
                <a:buClr>
                  <a:srgbClr val="C00000"/>
                </a:buClr>
              </a:pPr>
              <a:r>
                <a:rPr lang="fr-CA" sz="4200" b="1" dirty="0" err="1">
                  <a:solidFill>
                    <a:srgbClr val="E68E00"/>
                  </a:solidFill>
                  <a:latin typeface="Raleway ExtraBold" panose="020B0003030101060003" pitchFamily="34" charset="0"/>
                </a:rPr>
                <a:t>Early</a:t>
              </a:r>
              <a:r>
                <a:rPr lang="fr-CA" sz="4200" b="1" dirty="0">
                  <a:solidFill>
                    <a:srgbClr val="E68E00"/>
                  </a:solidFill>
                  <a:latin typeface="Raleway ExtraBold" panose="020B0003030101060003" pitchFamily="34" charset="0"/>
                </a:rPr>
                <a:t> </a:t>
              </a:r>
              <a:r>
                <a:rPr lang="fr-CA" sz="4200" b="1" dirty="0" err="1">
                  <a:solidFill>
                    <a:srgbClr val="E68E00"/>
                  </a:solidFill>
                  <a:latin typeface="Raleway ExtraBold" panose="020B0003030101060003" pitchFamily="34" charset="0"/>
                </a:rPr>
                <a:t>childhood</a:t>
              </a:r>
              <a:r>
                <a:rPr lang="fr-CA" sz="4200" b="1" dirty="0">
                  <a:solidFill>
                    <a:srgbClr val="E68E00"/>
                  </a:solidFill>
                  <a:latin typeface="Raleway ExtraBold" panose="020B0003030101060003" pitchFamily="34" charset="0"/>
                </a:rPr>
                <a:t>:</a:t>
              </a:r>
              <a:br>
                <a:rPr lang="fr-CA" sz="4200" b="1" dirty="0">
                  <a:solidFill>
                    <a:srgbClr val="E68E00"/>
                  </a:solidFill>
                  <a:latin typeface="Raleway ExtraBold" panose="020B0003030101060003" pitchFamily="34" charset="0"/>
                </a:rPr>
              </a:br>
              <a:r>
                <a:rPr lang="fr-CA" sz="4200" b="1" dirty="0">
                  <a:solidFill>
                    <a:srgbClr val="E68E00"/>
                  </a:solidFill>
                  <a:latin typeface="Raleway ExtraBold" panose="020B0003030101060003" pitchFamily="34" charset="0"/>
                </a:rPr>
                <a:t>a </a:t>
              </a:r>
              <a:r>
                <a:rPr lang="fr-CA" sz="4200" b="1" dirty="0" err="1">
                  <a:solidFill>
                    <a:srgbClr val="E68E00"/>
                  </a:solidFill>
                  <a:latin typeface="Raleway ExtraBold" panose="020B0003030101060003" pitchFamily="34" charset="0"/>
                </a:rPr>
                <a:t>common</a:t>
              </a:r>
              <a:r>
                <a:rPr lang="fr-CA" sz="4200" b="1" dirty="0">
                  <a:solidFill>
                    <a:srgbClr val="E68E00"/>
                  </a:solidFill>
                  <a:latin typeface="Raleway ExtraBold" panose="020B0003030101060003" pitchFamily="34" charset="0"/>
                </a:rPr>
                <a:t> cause</a:t>
              </a:r>
            </a:p>
          </p:txBody>
        </p:sp>
      </p:grpSp>
    </p:spTree>
    <p:extLst>
      <p:ext uri="{BB962C8B-B14F-4D97-AF65-F5344CB8AC3E}">
        <p14:creationId xmlns:p14="http://schemas.microsoft.com/office/powerpoint/2010/main" val="4006374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8E00">
            <a:alpha val="31000"/>
          </a:srgbClr>
        </a:solidFill>
        <a:effectLst/>
      </p:bgPr>
    </p:bg>
    <p:spTree>
      <p:nvGrpSpPr>
        <p:cNvPr id="1" name=""/>
        <p:cNvGrpSpPr/>
        <p:nvPr/>
      </p:nvGrpSpPr>
      <p:grpSpPr>
        <a:xfrm>
          <a:off x="0" y="0"/>
          <a:ext cx="0" cy="0"/>
          <a:chOff x="0" y="0"/>
          <a:chExt cx="0" cy="0"/>
        </a:xfrm>
      </p:grpSpPr>
      <p:pic>
        <p:nvPicPr>
          <p:cNvPr id="8" name="Picture 19">
            <a:extLst>
              <a:ext uri="{FF2B5EF4-FFF2-40B4-BE49-F238E27FC236}">
                <a16:creationId xmlns:a16="http://schemas.microsoft.com/office/drawing/2014/main" id="{8CBBA02B-FFF9-764E-3937-5E991B5BA01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11" name="ZoneTexte 10">
            <a:extLst>
              <a:ext uri="{FF2B5EF4-FFF2-40B4-BE49-F238E27FC236}">
                <a16:creationId xmlns:a16="http://schemas.microsoft.com/office/drawing/2014/main" id="{9A6A324D-F76D-30EB-8593-AFE8195529C9}"/>
              </a:ext>
            </a:extLst>
          </p:cNvPr>
          <p:cNvSpPr txBox="1"/>
          <p:nvPr/>
        </p:nvSpPr>
        <p:spPr>
          <a:xfrm>
            <a:off x="822041" y="2404518"/>
            <a:ext cx="5121559" cy="2865721"/>
          </a:xfrm>
          <a:prstGeom prst="rect">
            <a:avLst/>
          </a:prstGeom>
          <a:noFill/>
        </p:spPr>
        <p:txBody>
          <a:bodyPr wrap="square">
            <a:spAutoFit/>
          </a:bodyPr>
          <a:lstStyle/>
          <a:p>
            <a:pPr>
              <a:lnSpc>
                <a:spcPts val="2500"/>
              </a:lnSpc>
              <a:spcBef>
                <a:spcPts val="600"/>
              </a:spcBef>
              <a:spcAft>
                <a:spcPts val="1200"/>
              </a:spcAft>
            </a:pPr>
            <a:r>
              <a:rPr lang="en-CA" sz="2000" dirty="0">
                <a:solidFill>
                  <a:schemeClr val="bg2">
                    <a:lumMod val="25000"/>
                  </a:schemeClr>
                </a:solidFill>
                <a:latin typeface="Arial Nova" panose="020B0504020202020204" pitchFamily="34" charset="0"/>
              </a:rPr>
              <a:t>Every level of government and every sector of society—from the community to business—can have an influence on families’ living conditions and early childhood development</a:t>
            </a:r>
            <a:r>
              <a:rPr lang="fr-CA" sz="2000" dirty="0">
                <a:solidFill>
                  <a:schemeClr val="bg2">
                    <a:lumMod val="25000"/>
                  </a:schemeClr>
                </a:solidFill>
                <a:latin typeface="Arial Nova" panose="020B0504020202020204" pitchFamily="34" charset="0"/>
              </a:rPr>
              <a:t>.</a:t>
            </a:r>
            <a:endParaRPr lang="fr-CA" sz="2000" dirty="0">
              <a:solidFill>
                <a:schemeClr val="bg2">
                  <a:lumMod val="25000"/>
                </a:schemeClr>
              </a:solidFill>
              <a:effectLst/>
              <a:latin typeface="Arial Nova" panose="020B0504020202020204" pitchFamily="34" charset="0"/>
            </a:endParaRPr>
          </a:p>
          <a:p>
            <a:pPr>
              <a:lnSpc>
                <a:spcPts val="2500"/>
              </a:lnSpc>
              <a:spcBef>
                <a:spcPts val="600"/>
              </a:spcBef>
            </a:pPr>
            <a:r>
              <a:rPr lang="en-CA" sz="2000" dirty="0">
                <a:solidFill>
                  <a:schemeClr val="bg2">
                    <a:lumMod val="25000"/>
                  </a:schemeClr>
                </a:solidFill>
                <a:latin typeface="Arial Nova" panose="020B0504020202020204" pitchFamily="34" charset="0"/>
              </a:rPr>
              <a:t>It is essential that our youngest citizens start out with the best possible chances on their side.</a:t>
            </a:r>
            <a:endParaRPr lang="fr-CA" sz="2000" dirty="0">
              <a:solidFill>
                <a:schemeClr val="bg2">
                  <a:lumMod val="25000"/>
                </a:schemeClr>
              </a:solidFill>
              <a:effectLst/>
              <a:latin typeface="Arial Nova" panose="020B0504020202020204" pitchFamily="34" charset="0"/>
            </a:endParaRPr>
          </a:p>
        </p:txBody>
      </p:sp>
      <p:sp>
        <p:nvSpPr>
          <p:cNvPr id="3" name="ZoneTexte 5">
            <a:extLst>
              <a:ext uri="{FF2B5EF4-FFF2-40B4-BE49-F238E27FC236}">
                <a16:creationId xmlns:a16="http://schemas.microsoft.com/office/drawing/2014/main" id="{A0CE37A0-0BD7-7679-4D01-FC46FA8CE9E3}"/>
              </a:ext>
            </a:extLst>
          </p:cNvPr>
          <p:cNvSpPr txBox="1"/>
          <p:nvPr/>
        </p:nvSpPr>
        <p:spPr>
          <a:xfrm>
            <a:off x="822040" y="777637"/>
            <a:ext cx="8659446" cy="1477328"/>
          </a:xfrm>
          <a:prstGeom prst="rect">
            <a:avLst/>
          </a:prstGeom>
          <a:noFill/>
        </p:spPr>
        <p:txBody>
          <a:bodyPr wrap="square">
            <a:spAutoFit/>
          </a:bodyPr>
          <a:lstStyle/>
          <a:p>
            <a:pPr fontAlgn="base">
              <a:buClr>
                <a:srgbClr val="C00000"/>
              </a:buClr>
            </a:pPr>
            <a:r>
              <a:rPr lang="fr-CA" sz="4500" b="1" dirty="0" err="1">
                <a:solidFill>
                  <a:srgbClr val="E68E00"/>
                </a:solidFill>
                <a:latin typeface="Raleway ExtraBold" panose="020B0003030101060003" pitchFamily="34" charset="0"/>
              </a:rPr>
              <a:t>Early</a:t>
            </a:r>
            <a:r>
              <a:rPr lang="fr-CA" sz="4500" b="1" dirty="0">
                <a:solidFill>
                  <a:srgbClr val="E68E00"/>
                </a:solidFill>
                <a:latin typeface="Raleway ExtraBold" panose="020B0003030101060003" pitchFamily="34" charset="0"/>
              </a:rPr>
              <a:t> </a:t>
            </a:r>
            <a:r>
              <a:rPr lang="fr-CA" sz="4500" b="1" dirty="0" err="1">
                <a:solidFill>
                  <a:srgbClr val="E68E00"/>
                </a:solidFill>
                <a:latin typeface="Raleway ExtraBold" panose="020B0003030101060003" pitchFamily="34" charset="0"/>
              </a:rPr>
              <a:t>childhood</a:t>
            </a:r>
            <a:r>
              <a:rPr lang="fr-CA" sz="4500" b="1" dirty="0">
                <a:solidFill>
                  <a:srgbClr val="E68E00"/>
                </a:solidFill>
                <a:latin typeface="Raleway ExtraBold" panose="020B0003030101060003" pitchFamily="34" charset="0"/>
              </a:rPr>
              <a:t>: </a:t>
            </a:r>
            <a:br>
              <a:rPr lang="fr-CA" sz="4500" b="1" dirty="0">
                <a:solidFill>
                  <a:srgbClr val="E68E00"/>
                </a:solidFill>
                <a:latin typeface="Raleway ExtraBold" panose="020B0003030101060003" pitchFamily="34" charset="0"/>
              </a:rPr>
            </a:br>
            <a:r>
              <a:rPr lang="fr-CA" sz="4500" b="1" dirty="0">
                <a:solidFill>
                  <a:srgbClr val="E68E00"/>
                </a:solidFill>
                <a:latin typeface="Raleway ExtraBold" panose="020B0003030101060003" pitchFamily="34" charset="0"/>
              </a:rPr>
              <a:t>a </a:t>
            </a:r>
            <a:r>
              <a:rPr lang="fr-CA" sz="4500" b="1" dirty="0" err="1">
                <a:solidFill>
                  <a:srgbClr val="E68E00"/>
                </a:solidFill>
                <a:latin typeface="Raleway ExtraBold" panose="020B0003030101060003" pitchFamily="34" charset="0"/>
              </a:rPr>
              <a:t>common</a:t>
            </a:r>
            <a:r>
              <a:rPr lang="fr-CA" sz="4500" b="1" dirty="0">
                <a:solidFill>
                  <a:srgbClr val="E68E00"/>
                </a:solidFill>
                <a:latin typeface="Raleway ExtraBold" panose="020B0003030101060003" pitchFamily="34" charset="0"/>
              </a:rPr>
              <a:t> cause</a:t>
            </a:r>
          </a:p>
        </p:txBody>
      </p:sp>
      <p:pic>
        <p:nvPicPr>
          <p:cNvPr id="4" name="Image 3">
            <a:extLst>
              <a:ext uri="{FF2B5EF4-FFF2-40B4-BE49-F238E27FC236}">
                <a16:creationId xmlns:a16="http://schemas.microsoft.com/office/drawing/2014/main" id="{EB0C7558-E75B-F659-21D9-A7ADA0E1B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630778"/>
            <a:ext cx="5358808" cy="5326655"/>
          </a:xfrm>
          <a:prstGeom prst="rect">
            <a:avLst/>
          </a:prstGeom>
        </p:spPr>
      </p:pic>
      <p:grpSp>
        <p:nvGrpSpPr>
          <p:cNvPr id="7" name="Group 6">
            <a:extLst>
              <a:ext uri="{FF2B5EF4-FFF2-40B4-BE49-F238E27FC236}">
                <a16:creationId xmlns:a16="http://schemas.microsoft.com/office/drawing/2014/main" id="{09D214E9-7E1C-D392-CCD6-6FD957D0BE35}"/>
              </a:ext>
            </a:extLst>
          </p:cNvPr>
          <p:cNvGrpSpPr/>
          <p:nvPr/>
        </p:nvGrpSpPr>
        <p:grpSpPr>
          <a:xfrm>
            <a:off x="335282" y="6281890"/>
            <a:ext cx="11460476" cy="450697"/>
            <a:chOff x="335282" y="6281890"/>
            <a:chExt cx="11460476" cy="450697"/>
          </a:xfrm>
        </p:grpSpPr>
        <p:sp>
          <p:nvSpPr>
            <p:cNvPr id="2" name="Espace réservé du numéro de diapositive 3">
              <a:extLst>
                <a:ext uri="{FF2B5EF4-FFF2-40B4-BE49-F238E27FC236}">
                  <a16:creationId xmlns:a16="http://schemas.microsoft.com/office/drawing/2014/main" id="{A0918FD5-3265-3486-5B51-7AE5B5CB8112}"/>
                </a:ext>
              </a:extLst>
            </p:cNvPr>
            <p:cNvSpPr txBox="1">
              <a:spLocks/>
            </p:cNvSpPr>
            <p:nvPr/>
          </p:nvSpPr>
          <p:spPr>
            <a:xfrm>
              <a:off x="335282" y="6367462"/>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71481D"/>
                  </a:solidFill>
                  <a:latin typeface="Arial Nova" panose="020B0504020202020204" pitchFamily="34" charset="0"/>
                </a:rPr>
                <a:pPr algn="l"/>
                <a:t>26</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3 </a:t>
              </a:r>
              <a:r>
                <a:rPr lang="fr-CA" b="1" dirty="0">
                  <a:solidFill>
                    <a:schemeClr val="bg2">
                      <a:lumMod val="25000"/>
                    </a:schemeClr>
                  </a:solidFill>
                  <a:latin typeface="Arial Nova" panose="020B0504020202020204" pitchFamily="34" charset="0"/>
                </a:rPr>
                <a:t>– </a:t>
              </a:r>
              <a:r>
                <a:rPr lang="en-CA" b="1" dirty="0">
                  <a:solidFill>
                    <a:schemeClr val="bg2">
                      <a:lumMod val="25000"/>
                    </a:schemeClr>
                  </a:solidFill>
                  <a:effectLst/>
                  <a:latin typeface="Arial Nova" panose="020B0504020202020204" pitchFamily="34" charset="0"/>
                </a:rPr>
                <a:t>A common cause</a:t>
              </a:r>
            </a:p>
          </p:txBody>
        </p:sp>
        <p:pic>
          <p:nvPicPr>
            <p:cNvPr id="6" name="Picture 5" descr="A picture containing text, sign, plate, tableware&#10;&#10;Description automatically generated">
              <a:extLst>
                <a:ext uri="{FF2B5EF4-FFF2-40B4-BE49-F238E27FC236}">
                  <a16:creationId xmlns:a16="http://schemas.microsoft.com/office/drawing/2014/main" id="{82EC04FA-C3E6-E4A5-394F-006793E4D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grpSp>
    </p:spTree>
    <p:extLst>
      <p:ext uri="{BB962C8B-B14F-4D97-AF65-F5344CB8AC3E}">
        <p14:creationId xmlns:p14="http://schemas.microsoft.com/office/powerpoint/2010/main" val="3492960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8E00">
            <a:alpha val="30000"/>
          </a:srgbClr>
        </a:solidFill>
        <a:effectLst/>
      </p:bgPr>
    </p:bg>
    <p:spTree>
      <p:nvGrpSpPr>
        <p:cNvPr id="1" name=""/>
        <p:cNvGrpSpPr/>
        <p:nvPr/>
      </p:nvGrpSpPr>
      <p:grpSpPr>
        <a:xfrm>
          <a:off x="0" y="0"/>
          <a:ext cx="0" cy="0"/>
          <a:chOff x="0" y="0"/>
          <a:chExt cx="0" cy="0"/>
        </a:xfrm>
      </p:grpSpPr>
      <p:pic>
        <p:nvPicPr>
          <p:cNvPr id="27" name="Picture 19">
            <a:extLst>
              <a:ext uri="{FF2B5EF4-FFF2-40B4-BE49-F238E27FC236}">
                <a16:creationId xmlns:a16="http://schemas.microsoft.com/office/drawing/2014/main" id="{2A6CED0C-E508-878F-E341-CFBBC80CB21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4" name="ZoneTexte 3">
            <a:extLst>
              <a:ext uri="{FF2B5EF4-FFF2-40B4-BE49-F238E27FC236}">
                <a16:creationId xmlns:a16="http://schemas.microsoft.com/office/drawing/2014/main" id="{BC3A7953-335F-F3FF-6A49-58591A2CAE58}"/>
              </a:ext>
            </a:extLst>
          </p:cNvPr>
          <p:cNvSpPr txBox="1"/>
          <p:nvPr/>
        </p:nvSpPr>
        <p:spPr>
          <a:xfrm>
            <a:off x="822041" y="2502579"/>
            <a:ext cx="6026304" cy="3154710"/>
          </a:xfrm>
          <a:prstGeom prst="rect">
            <a:avLst/>
          </a:prstGeom>
          <a:noFill/>
        </p:spPr>
        <p:txBody>
          <a:bodyPr wrap="square">
            <a:spAutoFit/>
          </a:bodyPr>
          <a:lstStyle/>
          <a:p>
            <a:pPr>
              <a:lnSpc>
                <a:spcPts val="2460"/>
              </a:lnSpc>
            </a:pPr>
            <a:r>
              <a:rPr lang="en-CA" b="1" dirty="0">
                <a:solidFill>
                  <a:srgbClr val="E68E00"/>
                </a:solidFill>
                <a:latin typeface="Arial Nova" panose="020B0504020202020204" pitchFamily="34" charset="0"/>
              </a:rPr>
              <a:t>A little over three-quarters of respondents </a:t>
            </a:r>
            <a:r>
              <a:rPr lang="en-CA" dirty="0">
                <a:solidFill>
                  <a:schemeClr val="bg2">
                    <a:lumMod val="25000"/>
                  </a:schemeClr>
                </a:solidFill>
                <a:latin typeface="Arial Nova" panose="020B0504020202020204" pitchFamily="34" charset="0"/>
              </a:rPr>
              <a:t>(76%) think that municipalities should invest more in promoting young children’s well-being and development.</a:t>
            </a:r>
            <a:endParaRPr lang="fr-CA" dirty="0">
              <a:solidFill>
                <a:schemeClr val="bg2">
                  <a:lumMod val="25000"/>
                </a:schemeClr>
              </a:solidFill>
              <a:latin typeface="Arial Nova" panose="020B0504020202020204" pitchFamily="34" charset="0"/>
            </a:endParaRPr>
          </a:p>
          <a:p>
            <a:pPr>
              <a:lnSpc>
                <a:spcPts val="2460"/>
              </a:lnSpc>
            </a:pPr>
            <a:endParaRPr lang="fr-CA" dirty="0">
              <a:solidFill>
                <a:schemeClr val="bg2">
                  <a:lumMod val="25000"/>
                </a:schemeClr>
              </a:solidFill>
              <a:latin typeface="Arial Nova" panose="020B0504020202020204" pitchFamily="34" charset="0"/>
            </a:endParaRPr>
          </a:p>
          <a:p>
            <a:pPr>
              <a:lnSpc>
                <a:spcPts val="2460"/>
              </a:lnSpc>
            </a:pPr>
            <a:r>
              <a:rPr lang="en-CA" dirty="0">
                <a:solidFill>
                  <a:schemeClr val="bg2">
                    <a:lumMod val="25000"/>
                  </a:schemeClr>
                </a:solidFill>
                <a:latin typeface="Arial Nova" panose="020B0504020202020204" pitchFamily="34" charset="0"/>
              </a:rPr>
              <a:t>Areas where municipalities could be doing more, according to respondents:</a:t>
            </a:r>
            <a:endParaRPr lang="fr-CA" dirty="0">
              <a:solidFill>
                <a:schemeClr val="bg2">
                  <a:lumMod val="25000"/>
                </a:schemeClr>
              </a:solidFill>
              <a:latin typeface="Arial Nova" panose="020B0504020202020204" pitchFamily="34" charset="0"/>
            </a:endParaRPr>
          </a:p>
          <a:p>
            <a:pPr marL="284400" lvl="1" indent="-284400">
              <a:spcBef>
                <a:spcPts val="1200"/>
              </a:spcBef>
              <a:spcAft>
                <a:spcPts val="600"/>
              </a:spcAft>
              <a:buClr>
                <a:srgbClr val="E68E00"/>
              </a:buClr>
              <a:buFont typeface="Arial" panose="020B0604020202020204" pitchFamily="34" charset="0"/>
              <a:buChar char="•"/>
            </a:pPr>
            <a:r>
              <a:rPr lang="fr-CA" dirty="0">
                <a:solidFill>
                  <a:schemeClr val="bg2">
                    <a:lumMod val="25000"/>
                  </a:schemeClr>
                </a:solidFill>
                <a:latin typeface="Arial Nova" panose="020B0504020202020204" pitchFamily="34" charset="0"/>
              </a:rPr>
              <a:t>Social </a:t>
            </a:r>
            <a:r>
              <a:rPr lang="fr-CA" dirty="0" err="1">
                <a:solidFill>
                  <a:schemeClr val="bg2">
                    <a:lumMod val="25000"/>
                  </a:schemeClr>
                </a:solidFill>
                <a:latin typeface="Arial Nova" panose="020B0504020202020204" pitchFamily="34" charset="0"/>
              </a:rPr>
              <a:t>housing</a:t>
            </a:r>
            <a:r>
              <a:rPr lang="fr-CA" dirty="0">
                <a:solidFill>
                  <a:schemeClr val="bg2">
                    <a:lumMod val="25000"/>
                  </a:schemeClr>
                </a:solidFill>
                <a:latin typeface="Arial Nova" panose="020B0504020202020204" pitchFamily="34" charset="0"/>
              </a:rPr>
              <a:t> (54%)</a:t>
            </a:r>
          </a:p>
          <a:p>
            <a:pPr marL="284400" lvl="1" indent="-284400">
              <a:spcAft>
                <a:spcPts val="600"/>
              </a:spcAft>
              <a:buClr>
                <a:srgbClr val="E68E00"/>
              </a:buClr>
              <a:buFont typeface="Arial" panose="020B0604020202020204" pitchFamily="34" charset="0"/>
              <a:buChar char="•"/>
            </a:pPr>
            <a:r>
              <a:rPr lang="fr-CA" dirty="0">
                <a:solidFill>
                  <a:schemeClr val="bg2">
                    <a:lumMod val="25000"/>
                  </a:schemeClr>
                </a:solidFill>
                <a:latin typeface="Arial Nova" panose="020B0504020202020204" pitchFamily="34" charset="0"/>
              </a:rPr>
              <a:t>Safe living </a:t>
            </a:r>
            <a:r>
              <a:rPr lang="fr-CA" dirty="0" err="1">
                <a:solidFill>
                  <a:schemeClr val="bg2">
                    <a:lumMod val="25000"/>
                  </a:schemeClr>
                </a:solidFill>
                <a:latin typeface="Arial Nova" panose="020B0504020202020204" pitchFamily="34" charset="0"/>
              </a:rPr>
              <a:t>environments</a:t>
            </a:r>
            <a:r>
              <a:rPr lang="fr-CA" dirty="0">
                <a:solidFill>
                  <a:schemeClr val="bg2">
                    <a:lumMod val="25000"/>
                  </a:schemeClr>
                </a:solidFill>
                <a:latin typeface="Arial Nova" panose="020B0504020202020204" pitchFamily="34" charset="0"/>
              </a:rPr>
              <a:t> (42%)</a:t>
            </a:r>
          </a:p>
          <a:p>
            <a:pPr marL="284400" lvl="1" indent="-284400">
              <a:spcAft>
                <a:spcPts val="600"/>
              </a:spcAft>
              <a:buClr>
                <a:srgbClr val="E68E00"/>
              </a:buClr>
              <a:buFont typeface="Arial" panose="020B0604020202020204" pitchFamily="34" charset="0"/>
              <a:buChar char="•"/>
            </a:pPr>
            <a:r>
              <a:rPr lang="fr-CA" dirty="0">
                <a:solidFill>
                  <a:schemeClr val="bg2">
                    <a:lumMod val="25000"/>
                  </a:schemeClr>
                </a:solidFill>
                <a:latin typeface="Arial Nova" panose="020B0504020202020204" pitchFamily="34" charset="0"/>
              </a:rPr>
              <a:t>Transport and </a:t>
            </a:r>
            <a:r>
              <a:rPr lang="fr-CA" dirty="0" err="1">
                <a:solidFill>
                  <a:schemeClr val="bg2">
                    <a:lumMod val="25000"/>
                  </a:schemeClr>
                </a:solidFill>
                <a:latin typeface="Arial Nova" panose="020B0504020202020204" pitchFamily="34" charset="0"/>
              </a:rPr>
              <a:t>mobility</a:t>
            </a:r>
            <a:r>
              <a:rPr lang="fr-CA" dirty="0">
                <a:solidFill>
                  <a:schemeClr val="bg2">
                    <a:lumMod val="25000"/>
                  </a:schemeClr>
                </a:solidFill>
                <a:latin typeface="Arial Nova" panose="020B0504020202020204" pitchFamily="34" charset="0"/>
              </a:rPr>
              <a:t> (30%)</a:t>
            </a:r>
          </a:p>
        </p:txBody>
      </p:sp>
      <p:pic>
        <p:nvPicPr>
          <p:cNvPr id="6" name="Picture 5">
            <a:extLst>
              <a:ext uri="{FF2B5EF4-FFF2-40B4-BE49-F238E27FC236}">
                <a16:creationId xmlns:a16="http://schemas.microsoft.com/office/drawing/2014/main" id="{7061D602-F31F-1559-ABF5-922434C88E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3983" y="3271505"/>
            <a:ext cx="5224744" cy="3918788"/>
          </a:xfrm>
          <a:prstGeom prst="rect">
            <a:avLst/>
          </a:prstGeom>
        </p:spPr>
      </p:pic>
      <p:grpSp>
        <p:nvGrpSpPr>
          <p:cNvPr id="19" name="Group 18">
            <a:extLst>
              <a:ext uri="{FF2B5EF4-FFF2-40B4-BE49-F238E27FC236}">
                <a16:creationId xmlns:a16="http://schemas.microsoft.com/office/drawing/2014/main" id="{9250C8DE-0E8D-F140-770C-4779EA8C6A34}"/>
              </a:ext>
            </a:extLst>
          </p:cNvPr>
          <p:cNvGrpSpPr/>
          <p:nvPr/>
        </p:nvGrpSpPr>
        <p:grpSpPr>
          <a:xfrm>
            <a:off x="822040" y="604596"/>
            <a:ext cx="10427851" cy="921728"/>
            <a:chOff x="822040" y="604596"/>
            <a:chExt cx="10427851" cy="921728"/>
          </a:xfrm>
        </p:grpSpPr>
        <p:cxnSp>
          <p:nvCxnSpPr>
            <p:cNvPr id="2" name="Straight Connector 1">
              <a:extLst>
                <a:ext uri="{FF2B5EF4-FFF2-40B4-BE49-F238E27FC236}">
                  <a16:creationId xmlns:a16="http://schemas.microsoft.com/office/drawing/2014/main" id="{311C9B2C-D1EC-A576-87B6-B227BA6A32B6}"/>
                </a:ext>
              </a:extLst>
            </p:cNvPr>
            <p:cNvCxnSpPr>
              <a:cxnSpLocks/>
            </p:cNvCxnSpPr>
            <p:nvPr/>
          </p:nvCxnSpPr>
          <p:spPr>
            <a:xfrm>
              <a:off x="942109" y="1526324"/>
              <a:ext cx="10307782" cy="0"/>
            </a:xfrm>
            <a:prstGeom prst="line">
              <a:avLst/>
            </a:prstGeom>
            <a:ln w="57150" cap="rnd">
              <a:solidFill>
                <a:schemeClr val="accent2">
                  <a:alpha val="19788"/>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2E1AA7D-4465-626F-68B8-3B9B4288796B}"/>
                </a:ext>
              </a:extLst>
            </p:cNvPr>
            <p:cNvGrpSpPr/>
            <p:nvPr/>
          </p:nvGrpSpPr>
          <p:grpSpPr>
            <a:xfrm>
              <a:off x="822040" y="604596"/>
              <a:ext cx="8659446" cy="681531"/>
              <a:chOff x="822040" y="604596"/>
              <a:chExt cx="8659446" cy="681531"/>
            </a:xfrm>
          </p:grpSpPr>
          <p:sp>
            <p:nvSpPr>
              <p:cNvPr id="5" name="ZoneTexte 5">
                <a:extLst>
                  <a:ext uri="{FF2B5EF4-FFF2-40B4-BE49-F238E27FC236}">
                    <a16:creationId xmlns:a16="http://schemas.microsoft.com/office/drawing/2014/main" id="{D9A57DBE-0A76-7E7B-3B58-01DF494B7F08}"/>
                  </a:ext>
                </a:extLst>
              </p:cNvPr>
              <p:cNvSpPr txBox="1"/>
              <p:nvPr/>
            </p:nvSpPr>
            <p:spPr>
              <a:xfrm>
                <a:off x="822040" y="604596"/>
                <a:ext cx="8659446" cy="461665"/>
              </a:xfrm>
              <a:prstGeom prst="rect">
                <a:avLst/>
              </a:prstGeom>
              <a:noFill/>
            </p:spPr>
            <p:txBody>
              <a:bodyPr wrap="square">
                <a:spAutoFit/>
              </a:bodyPr>
              <a:lstStyle/>
              <a:p>
                <a:pPr algn="just" fontAlgn="base">
                  <a:buClr>
                    <a:srgbClr val="C00000"/>
                  </a:buClr>
                </a:pPr>
                <a:r>
                  <a:rPr lang="fr-CA" sz="2400" b="1" dirty="0">
                    <a:solidFill>
                      <a:srgbClr val="E68E00"/>
                    </a:solidFill>
                    <a:latin typeface="Raleway ExtraBold" panose="020B0003030101060003" pitchFamily="34" charset="0"/>
                  </a:rPr>
                  <a:t>A </a:t>
                </a:r>
                <a:r>
                  <a:rPr lang="fr-CA" sz="2400" b="1" dirty="0" err="1">
                    <a:solidFill>
                      <a:srgbClr val="E68E00"/>
                    </a:solidFill>
                    <a:latin typeface="Raleway ExtraBold" panose="020B0003030101060003" pitchFamily="34" charset="0"/>
                  </a:rPr>
                  <a:t>common</a:t>
                </a:r>
                <a:r>
                  <a:rPr lang="fr-CA" sz="2400" b="1" dirty="0">
                    <a:solidFill>
                      <a:srgbClr val="E68E00"/>
                    </a:solidFill>
                    <a:latin typeface="Raleway ExtraBold" panose="020B0003030101060003" pitchFamily="34" charset="0"/>
                  </a:rPr>
                  <a:t> cause</a:t>
                </a:r>
              </a:p>
            </p:txBody>
          </p:sp>
          <p:sp>
            <p:nvSpPr>
              <p:cNvPr id="7" name="ZoneTexte 4">
                <a:extLst>
                  <a:ext uri="{FF2B5EF4-FFF2-40B4-BE49-F238E27FC236}">
                    <a16:creationId xmlns:a16="http://schemas.microsoft.com/office/drawing/2014/main" id="{0095A7CA-B0F3-7501-951F-A2ECE0F88821}"/>
                  </a:ext>
                </a:extLst>
              </p:cNvPr>
              <p:cNvSpPr txBox="1"/>
              <p:nvPr/>
            </p:nvSpPr>
            <p:spPr>
              <a:xfrm>
                <a:off x="840343" y="1009128"/>
                <a:ext cx="5563772"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Municipalities</a:t>
                </a:r>
                <a:endParaRPr lang="fr-CA" sz="1200" b="1" dirty="0">
                  <a:solidFill>
                    <a:schemeClr val="bg2">
                      <a:lumMod val="25000"/>
                    </a:schemeClr>
                  </a:solidFill>
                  <a:latin typeface="Arial Nova" panose="020B0504020202020204" pitchFamily="34" charset="0"/>
                </a:endParaRPr>
              </a:p>
            </p:txBody>
          </p:sp>
        </p:grpSp>
      </p:grpSp>
      <p:sp>
        <p:nvSpPr>
          <p:cNvPr id="17" name="Espace réservé du numéro de diapositive 3">
            <a:extLst>
              <a:ext uri="{FF2B5EF4-FFF2-40B4-BE49-F238E27FC236}">
                <a16:creationId xmlns:a16="http://schemas.microsoft.com/office/drawing/2014/main" id="{A49845B9-9C1C-C099-84A5-00AD0D7A9695}"/>
              </a:ext>
            </a:extLst>
          </p:cNvPr>
          <p:cNvSpPr txBox="1">
            <a:spLocks/>
          </p:cNvSpPr>
          <p:nvPr/>
        </p:nvSpPr>
        <p:spPr>
          <a:xfrm>
            <a:off x="335282" y="6367462"/>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71481D"/>
                </a:solidFill>
                <a:latin typeface="Arial Nova" panose="020B0504020202020204" pitchFamily="34" charset="0"/>
              </a:rPr>
              <a:pPr algn="l"/>
              <a:t>27</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3 </a:t>
            </a:r>
            <a:r>
              <a:rPr lang="fr-CA" b="1" dirty="0">
                <a:solidFill>
                  <a:schemeClr val="bg2">
                    <a:lumMod val="25000"/>
                  </a:schemeClr>
                </a:solidFill>
                <a:latin typeface="Arial Nova" panose="020B0504020202020204" pitchFamily="34" charset="0"/>
              </a:rPr>
              <a:t>– </a:t>
            </a:r>
            <a:r>
              <a:rPr lang="en-CA" b="1" dirty="0">
                <a:solidFill>
                  <a:schemeClr val="bg2">
                    <a:lumMod val="25000"/>
                  </a:schemeClr>
                </a:solidFill>
                <a:effectLst/>
                <a:latin typeface="Arial Nova" panose="020B0504020202020204" pitchFamily="34" charset="0"/>
              </a:rPr>
              <a:t>A common cause</a:t>
            </a:r>
          </a:p>
        </p:txBody>
      </p:sp>
      <p:pic>
        <p:nvPicPr>
          <p:cNvPr id="18" name="Picture 17" descr="A picture containing text, sign, plate, tableware&#10;&#10;Description automatically generated">
            <a:extLst>
              <a:ext uri="{FF2B5EF4-FFF2-40B4-BE49-F238E27FC236}">
                <a16:creationId xmlns:a16="http://schemas.microsoft.com/office/drawing/2014/main" id="{276043BE-3DA5-F9A3-F204-0E9C3D623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grpSp>
        <p:nvGrpSpPr>
          <p:cNvPr id="24" name="Group 23">
            <a:extLst>
              <a:ext uri="{FF2B5EF4-FFF2-40B4-BE49-F238E27FC236}">
                <a16:creationId xmlns:a16="http://schemas.microsoft.com/office/drawing/2014/main" id="{0C86963C-E087-69FE-6656-1CF9EF1DBEE1}"/>
              </a:ext>
            </a:extLst>
          </p:cNvPr>
          <p:cNvGrpSpPr/>
          <p:nvPr/>
        </p:nvGrpSpPr>
        <p:grpSpPr>
          <a:xfrm>
            <a:off x="8832774" y="3118822"/>
            <a:ext cx="2950382" cy="2893430"/>
            <a:chOff x="8845376" y="0"/>
            <a:chExt cx="2950382" cy="2893430"/>
          </a:xfrm>
        </p:grpSpPr>
        <p:pic>
          <p:nvPicPr>
            <p:cNvPr id="23" name="Picture 22" descr="A close up of the sun&#10;&#10;Description automatically generated with medium confidence">
              <a:extLst>
                <a:ext uri="{FF2B5EF4-FFF2-40B4-BE49-F238E27FC236}">
                  <a16:creationId xmlns:a16="http://schemas.microsoft.com/office/drawing/2014/main" id="{CAC899F3-9CC2-8A4D-FF22-6E795F5965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5376" y="0"/>
              <a:ext cx="2950382" cy="2893430"/>
            </a:xfrm>
            <a:prstGeom prst="rect">
              <a:avLst/>
            </a:prstGeom>
          </p:spPr>
        </p:pic>
        <p:sp>
          <p:nvSpPr>
            <p:cNvPr id="9" name="TextBox 8">
              <a:extLst>
                <a:ext uri="{FF2B5EF4-FFF2-40B4-BE49-F238E27FC236}">
                  <a16:creationId xmlns:a16="http://schemas.microsoft.com/office/drawing/2014/main" id="{0EE2B0FE-2857-5A12-1C5B-FA1DAC3A4E97}"/>
                </a:ext>
              </a:extLst>
            </p:cNvPr>
            <p:cNvSpPr txBox="1"/>
            <p:nvPr/>
          </p:nvSpPr>
          <p:spPr>
            <a:xfrm>
              <a:off x="9498582" y="749380"/>
              <a:ext cx="2015246" cy="1631216"/>
            </a:xfrm>
            <a:prstGeom prst="rect">
              <a:avLst/>
            </a:prstGeom>
            <a:noFill/>
          </p:spPr>
          <p:txBody>
            <a:bodyPr wrap="square" rtlCol="0">
              <a:spAutoFit/>
            </a:bodyPr>
            <a:lstStyle/>
            <a:p>
              <a:pPr>
                <a:spcAft>
                  <a:spcPts val="300"/>
                </a:spcAft>
              </a:pPr>
              <a:r>
                <a:rPr lang="en-CA" sz="1600" b="1" dirty="0">
                  <a:solidFill>
                    <a:schemeClr val="bg1"/>
                  </a:solidFill>
                  <a:effectLst/>
                  <a:latin typeface="Raleway ExtraBold" panose="020B0003030101060003" pitchFamily="34" charset="0"/>
                </a:rPr>
                <a:t>What can be done: </a:t>
              </a:r>
            </a:p>
            <a:p>
              <a:pPr>
                <a:lnSpc>
                  <a:spcPts val="1880"/>
                </a:lnSpc>
              </a:pPr>
              <a:r>
                <a:rPr lang="en-CA" sz="1400" dirty="0">
                  <a:solidFill>
                    <a:schemeClr val="bg1"/>
                  </a:solidFill>
                  <a:latin typeface="Arial Nova" panose="020B0504020202020204" pitchFamily="34" charset="0"/>
                </a:rPr>
                <a:t>Our b</a:t>
              </a:r>
              <a:r>
                <a:rPr lang="en-CA" sz="1400" dirty="0">
                  <a:solidFill>
                    <a:schemeClr val="bg1"/>
                  </a:solidFill>
                  <a:effectLst/>
                  <a:latin typeface="Arial Nova" panose="020B0504020202020204" pitchFamily="34" charset="0"/>
                </a:rPr>
                <a:t>rochure </a:t>
              </a:r>
              <a:r>
                <a:rPr lang="en-CA" sz="1400" i="1" dirty="0" err="1">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t>Avez-vous</a:t>
              </a:r>
              <a:r>
                <a:rPr lang="en-CA" sz="1400" i="1" dirty="0">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t> </a:t>
              </a:r>
              <a:r>
                <a:rPr lang="en-CA" sz="1400" i="1" dirty="0" err="1">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t>pensé</a:t>
              </a:r>
              <a:r>
                <a:rPr lang="en-CA" sz="1400" i="1" dirty="0">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t> à </a:t>
              </a:r>
              <a:r>
                <a:rPr lang="en-CA" sz="1400" i="1" dirty="0" err="1">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t>vos</a:t>
              </a:r>
              <a:r>
                <a:rPr lang="en-CA" sz="1400" i="1" dirty="0">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t> plus </a:t>
              </a:r>
              <a:br>
                <a:rPr lang="en-CA" sz="1400" i="1" dirty="0">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br>
              <a:r>
                <a:rPr lang="en-CA" sz="1400" i="1" dirty="0">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t>petits </a:t>
              </a:r>
              <a:r>
                <a:rPr lang="en-CA" sz="1400" i="1" dirty="0" err="1">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t>citoyens</a:t>
              </a:r>
              <a:r>
                <a:rPr lang="en-CA" sz="1400" i="1" spc="-300" dirty="0">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t> </a:t>
              </a:r>
              <a:r>
                <a:rPr lang="en-CA" sz="1400" i="1" dirty="0">
                  <a:solidFill>
                    <a:schemeClr val="bg1"/>
                  </a:solidFill>
                  <a:effectLst/>
                  <a:latin typeface="Arial Nova" panose="020B0504020202020204" pitchFamily="34" charset="0"/>
                  <a:hlinkClick r:id="rId6">
                    <a:extLst>
                      <a:ext uri="{A12FA001-AC4F-418D-AE19-62706E023703}">
                        <ahyp:hlinkClr xmlns:ahyp="http://schemas.microsoft.com/office/drawing/2018/hyperlinkcolor" val="tx"/>
                      </a:ext>
                    </a:extLst>
                  </a:hlinkClick>
                </a:rPr>
                <a:t>?</a:t>
              </a:r>
              <a:endParaRPr lang="en-CA" sz="1400" i="1" dirty="0">
                <a:solidFill>
                  <a:schemeClr val="bg1"/>
                </a:solidFill>
                <a:effectLst/>
                <a:latin typeface="Arial Nova" panose="020B0504020202020204" pitchFamily="34" charset="0"/>
              </a:endParaRPr>
            </a:p>
            <a:p>
              <a:endParaRPr lang="fr-CA" dirty="0">
                <a:solidFill>
                  <a:schemeClr val="bg1"/>
                </a:solidFill>
              </a:endParaRPr>
            </a:p>
          </p:txBody>
        </p:sp>
      </p:grpSp>
      <p:sp>
        <p:nvSpPr>
          <p:cNvPr id="8" name="ZoneTexte 3">
            <a:extLst>
              <a:ext uri="{FF2B5EF4-FFF2-40B4-BE49-F238E27FC236}">
                <a16:creationId xmlns:a16="http://schemas.microsoft.com/office/drawing/2014/main" id="{CEC2607F-8BBF-91F9-7792-2CAAF79BAC9A}"/>
              </a:ext>
            </a:extLst>
          </p:cNvPr>
          <p:cNvSpPr txBox="1"/>
          <p:nvPr/>
        </p:nvSpPr>
        <p:spPr>
          <a:xfrm>
            <a:off x="822040" y="1950724"/>
            <a:ext cx="8997463" cy="477054"/>
          </a:xfrm>
          <a:prstGeom prst="rect">
            <a:avLst/>
          </a:prstGeom>
          <a:noFill/>
        </p:spPr>
        <p:txBody>
          <a:bodyPr wrap="square">
            <a:spAutoFit/>
          </a:bodyPr>
          <a:lstStyle/>
          <a:p>
            <a:r>
              <a:rPr lang="fr-CA" sz="2500" b="1" dirty="0" err="1">
                <a:solidFill>
                  <a:srgbClr val="71481D"/>
                </a:solidFill>
                <a:latin typeface="Arial Nova" panose="020B0504020202020204" pitchFamily="34" charset="0"/>
              </a:rPr>
              <a:t>Municipalities</a:t>
            </a:r>
            <a:endParaRPr lang="fr-CA" sz="2500" b="1" dirty="0">
              <a:solidFill>
                <a:srgbClr val="71481D"/>
              </a:solidFill>
              <a:latin typeface="Arial Nova" panose="020B0504020202020204" pitchFamily="34" charset="0"/>
            </a:endParaRPr>
          </a:p>
        </p:txBody>
      </p:sp>
    </p:spTree>
    <p:extLst>
      <p:ext uri="{BB962C8B-B14F-4D97-AF65-F5344CB8AC3E}">
        <p14:creationId xmlns:p14="http://schemas.microsoft.com/office/powerpoint/2010/main" val="1280574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8E00">
            <a:alpha val="30000"/>
          </a:srgbClr>
        </a:solidFill>
        <a:effectLst/>
      </p:bgPr>
    </p:bg>
    <p:spTree>
      <p:nvGrpSpPr>
        <p:cNvPr id="1" name=""/>
        <p:cNvGrpSpPr/>
        <p:nvPr/>
      </p:nvGrpSpPr>
      <p:grpSpPr>
        <a:xfrm>
          <a:off x="0" y="0"/>
          <a:ext cx="0" cy="0"/>
          <a:chOff x="0" y="0"/>
          <a:chExt cx="0" cy="0"/>
        </a:xfrm>
      </p:grpSpPr>
      <p:pic>
        <p:nvPicPr>
          <p:cNvPr id="30" name="Picture 19">
            <a:extLst>
              <a:ext uri="{FF2B5EF4-FFF2-40B4-BE49-F238E27FC236}">
                <a16:creationId xmlns:a16="http://schemas.microsoft.com/office/drawing/2014/main" id="{12573D6C-4AC7-BE40-2989-1441795EBC1E}"/>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12" name="ZoneTexte 8">
            <a:extLst>
              <a:ext uri="{FF2B5EF4-FFF2-40B4-BE49-F238E27FC236}">
                <a16:creationId xmlns:a16="http://schemas.microsoft.com/office/drawing/2014/main" id="{B5D472B3-FBA0-F2F3-4EAE-C4C3C23964B7}"/>
              </a:ext>
            </a:extLst>
          </p:cNvPr>
          <p:cNvSpPr txBox="1"/>
          <p:nvPr/>
        </p:nvSpPr>
        <p:spPr>
          <a:xfrm>
            <a:off x="822041" y="2523329"/>
            <a:ext cx="8005504" cy="3257495"/>
          </a:xfrm>
          <a:prstGeom prst="rect">
            <a:avLst/>
          </a:prstGeom>
          <a:noFill/>
        </p:spPr>
        <p:txBody>
          <a:bodyPr wrap="square">
            <a:spAutoFit/>
          </a:bodyPr>
          <a:lstStyle/>
          <a:p>
            <a:pPr>
              <a:lnSpc>
                <a:spcPts val="2460"/>
              </a:lnSpc>
            </a:pPr>
            <a:r>
              <a:rPr lang="en-CA" b="1" dirty="0">
                <a:solidFill>
                  <a:srgbClr val="E68E00"/>
                </a:solidFill>
                <a:latin typeface="Arial Nova" panose="020B0504020202020204" pitchFamily="34" charset="0"/>
              </a:rPr>
              <a:t>Almost 3 out of 4 respondents </a:t>
            </a:r>
            <a:r>
              <a:rPr lang="en-CA" dirty="0">
                <a:latin typeface="Arial Nova" panose="020B0504020202020204" pitchFamily="34" charset="0"/>
              </a:rPr>
              <a:t>(74%) think that employers should invest more in fostering young children’s well-being and development. </a:t>
            </a:r>
            <a:endParaRPr lang="fr-CA" dirty="0">
              <a:latin typeface="Arial Nova" panose="020B0504020202020204" pitchFamily="34" charset="0"/>
            </a:endParaRPr>
          </a:p>
          <a:p>
            <a:pPr marL="285750" indent="-285750">
              <a:lnSpc>
                <a:spcPts val="2460"/>
              </a:lnSpc>
              <a:spcBef>
                <a:spcPts val="1200"/>
              </a:spcBef>
              <a:spcAft>
                <a:spcPts val="600"/>
              </a:spcAft>
              <a:buClr>
                <a:srgbClr val="E68E00"/>
              </a:buClr>
              <a:buFont typeface="Arial" panose="020B0604020202020204" pitchFamily="34" charset="0"/>
              <a:buChar char="•"/>
            </a:pPr>
            <a:r>
              <a:rPr lang="fr-CA" b="1" spc="-300" dirty="0">
                <a:solidFill>
                  <a:srgbClr val="E68E00"/>
                </a:solidFill>
                <a:effectLst/>
                <a:latin typeface="Arial Nova" panose="020B0504020202020204" pitchFamily="34" charset="0"/>
              </a:rPr>
              <a:t> </a:t>
            </a:r>
            <a:r>
              <a:rPr lang="fr-CA" sz="2500" b="1" dirty="0">
                <a:solidFill>
                  <a:srgbClr val="E68E00"/>
                </a:solidFill>
                <a:effectLst/>
                <a:latin typeface="Arial Nova" panose="020B0504020202020204" pitchFamily="34" charset="0"/>
              </a:rPr>
              <a:t>34% </a:t>
            </a:r>
            <a:r>
              <a:rPr lang="en-CA" dirty="0">
                <a:latin typeface="Arial Nova" panose="020B0504020202020204" pitchFamily="34" charset="0"/>
              </a:rPr>
              <a:t>would be in favour of more companies </a:t>
            </a:r>
            <a:r>
              <a:rPr lang="en-CA" b="1" dirty="0">
                <a:solidFill>
                  <a:srgbClr val="E68E00"/>
                </a:solidFill>
                <a:latin typeface="Arial Nova" panose="020B0504020202020204" pitchFamily="34" charset="0"/>
              </a:rPr>
              <a:t>offering family-work balance measures</a:t>
            </a:r>
            <a:r>
              <a:rPr lang="fr-CA" dirty="0">
                <a:effectLst/>
                <a:latin typeface="Arial Nova" panose="020B0504020202020204" pitchFamily="34" charset="0"/>
              </a:rPr>
              <a:t>.</a:t>
            </a:r>
          </a:p>
          <a:p>
            <a:pPr marL="285750" indent="-285750">
              <a:lnSpc>
                <a:spcPts val="2460"/>
              </a:lnSpc>
              <a:spcAft>
                <a:spcPts val="600"/>
              </a:spcAft>
              <a:buClr>
                <a:srgbClr val="E68E00"/>
              </a:buClr>
              <a:buFont typeface="Arial" panose="020B0604020202020204" pitchFamily="34" charset="0"/>
              <a:buChar char="•"/>
            </a:pPr>
            <a:r>
              <a:rPr lang="fr-CA" b="1" spc="-300" dirty="0">
                <a:solidFill>
                  <a:srgbClr val="E68E00"/>
                </a:solidFill>
                <a:effectLst/>
                <a:latin typeface="Arial Nova" panose="020B0504020202020204" pitchFamily="34" charset="0"/>
              </a:rPr>
              <a:t> </a:t>
            </a:r>
            <a:r>
              <a:rPr lang="fr-CA" sz="2500" b="1" dirty="0">
                <a:solidFill>
                  <a:srgbClr val="E68E00"/>
                </a:solidFill>
                <a:effectLst/>
                <a:latin typeface="Arial Nova" panose="020B0504020202020204" pitchFamily="34" charset="0"/>
              </a:rPr>
              <a:t>20% </a:t>
            </a:r>
            <a:r>
              <a:rPr lang="en-CA" dirty="0">
                <a:latin typeface="Arial Nova" panose="020B0504020202020204" pitchFamily="34" charset="0"/>
              </a:rPr>
              <a:t>would like to see companies </a:t>
            </a:r>
            <a:r>
              <a:rPr lang="en-CA" b="1" dirty="0">
                <a:solidFill>
                  <a:srgbClr val="E68E00"/>
                </a:solidFill>
                <a:latin typeface="Arial Nova" panose="020B0504020202020204" pitchFamily="34" charset="0"/>
              </a:rPr>
              <a:t>diversify the family-work balance measures </a:t>
            </a:r>
            <a:r>
              <a:rPr lang="en-CA" dirty="0">
                <a:latin typeface="Arial Nova" panose="020B0504020202020204" pitchFamily="34" charset="0"/>
              </a:rPr>
              <a:t>they already offer. </a:t>
            </a:r>
          </a:p>
          <a:p>
            <a:pPr marL="285750" indent="-285750">
              <a:lnSpc>
                <a:spcPts val="2460"/>
              </a:lnSpc>
              <a:spcAft>
                <a:spcPts val="600"/>
              </a:spcAft>
              <a:buClr>
                <a:srgbClr val="E68E00"/>
              </a:buClr>
              <a:buFont typeface="Arial" panose="020B0604020202020204" pitchFamily="34" charset="0"/>
              <a:buChar char="•"/>
            </a:pPr>
            <a:r>
              <a:rPr lang="fr-CA" sz="2500" b="1" dirty="0">
                <a:solidFill>
                  <a:srgbClr val="E68E00"/>
                </a:solidFill>
                <a:effectLst/>
                <a:latin typeface="Arial Nova" panose="020B0504020202020204" pitchFamily="34" charset="0"/>
              </a:rPr>
              <a:t>25% </a:t>
            </a:r>
            <a:r>
              <a:rPr lang="en-CA" dirty="0">
                <a:latin typeface="Arial Nova" panose="020B0504020202020204" pitchFamily="34" charset="0"/>
              </a:rPr>
              <a:t>would be in favour of </a:t>
            </a:r>
            <a:r>
              <a:rPr lang="en-CA" b="1" dirty="0">
                <a:solidFill>
                  <a:srgbClr val="E68E00"/>
                </a:solidFill>
                <a:latin typeface="Arial Nova" panose="020B0504020202020204" pitchFamily="34" charset="0"/>
              </a:rPr>
              <a:t>managers being trained and equipped </a:t>
            </a:r>
            <a:r>
              <a:rPr lang="en-CA" dirty="0">
                <a:latin typeface="Arial Nova" panose="020B0504020202020204" pitchFamily="34" charset="0"/>
              </a:rPr>
              <a:t>to provide their employees with better support in terms of family-work balance</a:t>
            </a:r>
            <a:r>
              <a:rPr lang="fr-CA" dirty="0">
                <a:effectLst/>
                <a:latin typeface="Arial Nova" panose="020B0504020202020204" pitchFamily="34" charset="0"/>
              </a:rPr>
              <a:t>.</a:t>
            </a:r>
          </a:p>
        </p:txBody>
      </p:sp>
      <p:sp>
        <p:nvSpPr>
          <p:cNvPr id="3" name="Espace réservé du numéro de diapositive 3">
            <a:extLst>
              <a:ext uri="{FF2B5EF4-FFF2-40B4-BE49-F238E27FC236}">
                <a16:creationId xmlns:a16="http://schemas.microsoft.com/office/drawing/2014/main" id="{045E623E-A256-4F43-BC80-82E6FE0297AE}"/>
              </a:ext>
            </a:extLst>
          </p:cNvPr>
          <p:cNvSpPr txBox="1">
            <a:spLocks/>
          </p:cNvSpPr>
          <p:nvPr/>
        </p:nvSpPr>
        <p:spPr>
          <a:xfrm>
            <a:off x="335282" y="6367462"/>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71481D"/>
                </a:solidFill>
                <a:latin typeface="Arial Nova" panose="020B0504020202020204" pitchFamily="34" charset="0"/>
              </a:rPr>
              <a:pPr algn="l"/>
              <a:t>28</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3 </a:t>
            </a:r>
            <a:r>
              <a:rPr lang="fr-CA" b="1" dirty="0">
                <a:solidFill>
                  <a:schemeClr val="bg2">
                    <a:lumMod val="25000"/>
                  </a:schemeClr>
                </a:solidFill>
                <a:latin typeface="Arial Nova" panose="020B0504020202020204" pitchFamily="34" charset="0"/>
              </a:rPr>
              <a:t>– </a:t>
            </a:r>
            <a:r>
              <a:rPr lang="en-CA" b="1" dirty="0">
                <a:solidFill>
                  <a:schemeClr val="bg2">
                    <a:lumMod val="25000"/>
                  </a:schemeClr>
                </a:solidFill>
                <a:effectLst/>
                <a:latin typeface="Arial Nova" panose="020B0504020202020204" pitchFamily="34" charset="0"/>
              </a:rPr>
              <a:t>A common cause</a:t>
            </a:r>
          </a:p>
        </p:txBody>
      </p:sp>
      <p:pic>
        <p:nvPicPr>
          <p:cNvPr id="5" name="Picture 4" descr="A picture containing text, sign, plate, tableware&#10;&#10;Description automatically generated">
            <a:extLst>
              <a:ext uri="{FF2B5EF4-FFF2-40B4-BE49-F238E27FC236}">
                <a16:creationId xmlns:a16="http://schemas.microsoft.com/office/drawing/2014/main" id="{3339CA3F-474A-CE0D-AD86-854E78F73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grpSp>
        <p:nvGrpSpPr>
          <p:cNvPr id="17" name="Group 16">
            <a:extLst>
              <a:ext uri="{FF2B5EF4-FFF2-40B4-BE49-F238E27FC236}">
                <a16:creationId xmlns:a16="http://schemas.microsoft.com/office/drawing/2014/main" id="{C88965DB-93AD-B38D-3E09-668F32FA72A3}"/>
              </a:ext>
            </a:extLst>
          </p:cNvPr>
          <p:cNvGrpSpPr/>
          <p:nvPr/>
        </p:nvGrpSpPr>
        <p:grpSpPr>
          <a:xfrm>
            <a:off x="840343" y="1009128"/>
            <a:ext cx="10409548" cy="517196"/>
            <a:chOff x="840343" y="1009128"/>
            <a:chExt cx="10409548" cy="517196"/>
          </a:xfrm>
        </p:grpSpPr>
        <p:cxnSp>
          <p:nvCxnSpPr>
            <p:cNvPr id="18" name="Straight Connector 17">
              <a:extLst>
                <a:ext uri="{FF2B5EF4-FFF2-40B4-BE49-F238E27FC236}">
                  <a16:creationId xmlns:a16="http://schemas.microsoft.com/office/drawing/2014/main" id="{84130DB8-71A9-520D-B3AA-6BFE39DF5A27}"/>
                </a:ext>
              </a:extLst>
            </p:cNvPr>
            <p:cNvCxnSpPr>
              <a:cxnSpLocks/>
            </p:cNvCxnSpPr>
            <p:nvPr/>
          </p:nvCxnSpPr>
          <p:spPr>
            <a:xfrm>
              <a:off x="942109" y="1526324"/>
              <a:ext cx="10307782" cy="0"/>
            </a:xfrm>
            <a:prstGeom prst="line">
              <a:avLst/>
            </a:prstGeom>
            <a:ln w="57150" cap="rnd">
              <a:solidFill>
                <a:schemeClr val="accent2">
                  <a:alpha val="19788"/>
                </a:schemeClr>
              </a:solidFill>
            </a:ln>
          </p:spPr>
          <p:style>
            <a:lnRef idx="1">
              <a:schemeClr val="accent1"/>
            </a:lnRef>
            <a:fillRef idx="0">
              <a:schemeClr val="accent1"/>
            </a:fillRef>
            <a:effectRef idx="0">
              <a:schemeClr val="accent1"/>
            </a:effectRef>
            <a:fontRef idx="minor">
              <a:schemeClr val="tx1"/>
            </a:fontRef>
          </p:style>
        </p:cxnSp>
        <p:sp>
          <p:nvSpPr>
            <p:cNvPr id="21" name="ZoneTexte 4">
              <a:extLst>
                <a:ext uri="{FF2B5EF4-FFF2-40B4-BE49-F238E27FC236}">
                  <a16:creationId xmlns:a16="http://schemas.microsoft.com/office/drawing/2014/main" id="{43387E8B-B1D8-E47E-1942-20911DDFD594}"/>
                </a:ext>
              </a:extLst>
            </p:cNvPr>
            <p:cNvSpPr txBox="1"/>
            <p:nvPr/>
          </p:nvSpPr>
          <p:spPr>
            <a:xfrm>
              <a:off x="840343" y="1009128"/>
              <a:ext cx="5563772" cy="276999"/>
            </a:xfrm>
            <a:prstGeom prst="rect">
              <a:avLst/>
            </a:prstGeom>
            <a:noFill/>
          </p:spPr>
          <p:txBody>
            <a:bodyPr wrap="square">
              <a:spAutoFit/>
            </a:bodyPr>
            <a:lstStyle/>
            <a:p>
              <a:r>
                <a:rPr lang="fr-CA" sz="1200" b="1" dirty="0" err="1">
                  <a:solidFill>
                    <a:schemeClr val="bg2">
                      <a:lumMod val="25000"/>
                    </a:schemeClr>
                  </a:solidFill>
                  <a:latin typeface="Arial Nova" panose="020B0504020202020204" pitchFamily="34" charset="0"/>
                </a:rPr>
                <a:t>Employers</a:t>
              </a:r>
              <a:endParaRPr lang="fr-CA" sz="1200" b="1" dirty="0">
                <a:solidFill>
                  <a:schemeClr val="bg2">
                    <a:lumMod val="25000"/>
                  </a:schemeClr>
                </a:solidFill>
                <a:latin typeface="Arial Nova" panose="020B0504020202020204" pitchFamily="34" charset="0"/>
              </a:endParaRPr>
            </a:p>
          </p:txBody>
        </p:sp>
      </p:grpSp>
      <p:sp>
        <p:nvSpPr>
          <p:cNvPr id="23" name="ZoneTexte 5">
            <a:extLst>
              <a:ext uri="{FF2B5EF4-FFF2-40B4-BE49-F238E27FC236}">
                <a16:creationId xmlns:a16="http://schemas.microsoft.com/office/drawing/2014/main" id="{B87091F9-3FB7-94CC-C6C3-111E3BDA32D2}"/>
              </a:ext>
            </a:extLst>
          </p:cNvPr>
          <p:cNvSpPr txBox="1"/>
          <p:nvPr/>
        </p:nvSpPr>
        <p:spPr>
          <a:xfrm>
            <a:off x="822040" y="604596"/>
            <a:ext cx="8659446" cy="461665"/>
          </a:xfrm>
          <a:prstGeom prst="rect">
            <a:avLst/>
          </a:prstGeom>
          <a:noFill/>
        </p:spPr>
        <p:txBody>
          <a:bodyPr wrap="square">
            <a:spAutoFit/>
          </a:bodyPr>
          <a:lstStyle/>
          <a:p>
            <a:pPr algn="just" fontAlgn="base">
              <a:buClr>
                <a:srgbClr val="C00000"/>
              </a:buClr>
            </a:pPr>
            <a:r>
              <a:rPr lang="fr-CA" sz="2400" b="1" dirty="0">
                <a:solidFill>
                  <a:srgbClr val="E68E00"/>
                </a:solidFill>
                <a:latin typeface="Raleway ExtraBold" panose="020B0003030101060003" pitchFamily="34" charset="0"/>
              </a:rPr>
              <a:t>A </a:t>
            </a:r>
            <a:r>
              <a:rPr lang="fr-CA" sz="2400" b="1" dirty="0" err="1">
                <a:solidFill>
                  <a:srgbClr val="E68E00"/>
                </a:solidFill>
                <a:latin typeface="Raleway ExtraBold" panose="020B0003030101060003" pitchFamily="34" charset="0"/>
              </a:rPr>
              <a:t>common</a:t>
            </a:r>
            <a:r>
              <a:rPr lang="fr-CA" sz="2400" b="1" dirty="0">
                <a:solidFill>
                  <a:srgbClr val="E68E00"/>
                </a:solidFill>
                <a:latin typeface="Raleway ExtraBold" panose="020B0003030101060003" pitchFamily="34" charset="0"/>
              </a:rPr>
              <a:t> cause</a:t>
            </a:r>
          </a:p>
        </p:txBody>
      </p:sp>
      <p:grpSp>
        <p:nvGrpSpPr>
          <p:cNvPr id="24" name="Group 23">
            <a:extLst>
              <a:ext uri="{FF2B5EF4-FFF2-40B4-BE49-F238E27FC236}">
                <a16:creationId xmlns:a16="http://schemas.microsoft.com/office/drawing/2014/main" id="{AB7BFBF1-6E75-3789-8FD5-CEA6E5EF5619}"/>
              </a:ext>
            </a:extLst>
          </p:cNvPr>
          <p:cNvGrpSpPr/>
          <p:nvPr/>
        </p:nvGrpSpPr>
        <p:grpSpPr>
          <a:xfrm>
            <a:off x="8820965" y="3112746"/>
            <a:ext cx="2950382" cy="2893430"/>
            <a:chOff x="8845376" y="0"/>
            <a:chExt cx="2950382" cy="2893430"/>
          </a:xfrm>
        </p:grpSpPr>
        <p:pic>
          <p:nvPicPr>
            <p:cNvPr id="25" name="Picture 24" descr="A close up of the sun&#10;&#10;Description automatically generated with medium confidence">
              <a:extLst>
                <a:ext uri="{FF2B5EF4-FFF2-40B4-BE49-F238E27FC236}">
                  <a16:creationId xmlns:a16="http://schemas.microsoft.com/office/drawing/2014/main" id="{BC5EEB47-C187-E829-F88B-386ABC541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5376" y="0"/>
              <a:ext cx="2950382" cy="2893430"/>
            </a:xfrm>
            <a:prstGeom prst="rect">
              <a:avLst/>
            </a:prstGeom>
          </p:spPr>
        </p:pic>
        <p:sp>
          <p:nvSpPr>
            <p:cNvPr id="26" name="TextBox 25">
              <a:extLst>
                <a:ext uri="{FF2B5EF4-FFF2-40B4-BE49-F238E27FC236}">
                  <a16:creationId xmlns:a16="http://schemas.microsoft.com/office/drawing/2014/main" id="{D8F7245C-5CF9-1CCA-4E5A-5E99FCAA848B}"/>
                </a:ext>
              </a:extLst>
            </p:cNvPr>
            <p:cNvSpPr txBox="1"/>
            <p:nvPr/>
          </p:nvSpPr>
          <p:spPr>
            <a:xfrm>
              <a:off x="9513457" y="749380"/>
              <a:ext cx="1859021" cy="1333827"/>
            </a:xfrm>
            <a:prstGeom prst="rect">
              <a:avLst/>
            </a:prstGeom>
            <a:noFill/>
          </p:spPr>
          <p:txBody>
            <a:bodyPr wrap="square" rtlCol="0">
              <a:spAutoFit/>
            </a:bodyPr>
            <a:lstStyle/>
            <a:p>
              <a:pPr>
                <a:spcAft>
                  <a:spcPts val="300"/>
                </a:spcAft>
              </a:pPr>
              <a:r>
                <a:rPr lang="en-CA" sz="1600" b="1" dirty="0">
                  <a:solidFill>
                    <a:schemeClr val="bg1"/>
                  </a:solidFill>
                  <a:effectLst/>
                  <a:latin typeface="Raleway ExtraBold" panose="020B0003030101060003" pitchFamily="34" charset="0"/>
                </a:rPr>
                <a:t>What can be done: </a:t>
              </a:r>
            </a:p>
            <a:p>
              <a:pPr>
                <a:lnSpc>
                  <a:spcPts val="1880"/>
                </a:lnSpc>
              </a:pPr>
              <a:r>
                <a:rPr lang="en-CA" sz="1400" dirty="0">
                  <a:solidFill>
                    <a:schemeClr val="bg1"/>
                  </a:solidFill>
                  <a:effectLst/>
                  <a:latin typeface="Arial Nova" panose="020B0504020202020204" pitchFamily="34" charset="0"/>
                  <a:hlinkClick r:id="rId5">
                    <a:extLst>
                      <a:ext uri="{A12FA001-AC4F-418D-AE19-62706E023703}">
                        <ahyp:hlinkClr xmlns:ahyp="http://schemas.microsoft.com/office/drawing/2018/hyperlinkcolor" val="tx"/>
                      </a:ext>
                    </a:extLst>
                  </a:hlinkClick>
                </a:rPr>
                <a:t>Les </a:t>
              </a:r>
              <a:r>
                <a:rPr lang="en-CA" sz="1400" dirty="0" err="1">
                  <a:solidFill>
                    <a:schemeClr val="bg1"/>
                  </a:solidFill>
                  <a:effectLst/>
                  <a:latin typeface="Arial Nova" panose="020B0504020202020204" pitchFamily="34" charset="0"/>
                  <a:hlinkClick r:id="rId5">
                    <a:extLst>
                      <a:ext uri="{A12FA001-AC4F-418D-AE19-62706E023703}">
                        <ahyp:hlinkClr xmlns:ahyp="http://schemas.microsoft.com/office/drawing/2018/hyperlinkcolor" val="tx"/>
                      </a:ext>
                    </a:extLst>
                  </a:hlinkClick>
                </a:rPr>
                <a:t>mesures</a:t>
              </a:r>
              <a:r>
                <a:rPr lang="en-CA" sz="1400" dirty="0">
                  <a:solidFill>
                    <a:schemeClr val="bg1"/>
                  </a:solidFill>
                  <a:effectLst/>
                  <a:latin typeface="Arial Nova" panose="020B0504020202020204" pitchFamily="34" charset="0"/>
                  <a:hlinkClick r:id="rId5">
                    <a:extLst>
                      <a:ext uri="{A12FA001-AC4F-418D-AE19-62706E023703}">
                        <ahyp:hlinkClr xmlns:ahyp="http://schemas.microsoft.com/office/drawing/2018/hyperlinkcolor" val="tx"/>
                      </a:ext>
                    </a:extLst>
                  </a:hlinkClick>
                </a:rPr>
                <a:t> </a:t>
              </a:r>
              <a:br>
                <a:rPr lang="en-CA" sz="1400" dirty="0">
                  <a:solidFill>
                    <a:schemeClr val="bg1"/>
                  </a:solidFill>
                  <a:effectLst/>
                  <a:latin typeface="Arial Nova" panose="020B0504020202020204" pitchFamily="34" charset="0"/>
                  <a:hlinkClick r:id="rId5">
                    <a:extLst>
                      <a:ext uri="{A12FA001-AC4F-418D-AE19-62706E023703}">
                        <ahyp:hlinkClr xmlns:ahyp="http://schemas.microsoft.com/office/drawing/2018/hyperlinkcolor" val="tx"/>
                      </a:ext>
                    </a:extLst>
                  </a:hlinkClick>
                </a:rPr>
              </a:br>
              <a:r>
                <a:rPr lang="en-CA" sz="1400" dirty="0">
                  <a:solidFill>
                    <a:schemeClr val="bg1"/>
                  </a:solidFill>
                  <a:effectLst/>
                  <a:latin typeface="Arial Nova" panose="020B0504020202020204" pitchFamily="34" charset="0"/>
                  <a:hlinkClick r:id="rId5">
                    <a:extLst>
                      <a:ext uri="{A12FA001-AC4F-418D-AE19-62706E023703}">
                        <ahyp:hlinkClr xmlns:ahyp="http://schemas.microsoft.com/office/drawing/2018/hyperlinkcolor" val="tx"/>
                      </a:ext>
                    </a:extLst>
                  </a:hlinkClick>
                </a:rPr>
                <a:t>de conciliation </a:t>
              </a:r>
              <a:br>
                <a:rPr lang="en-CA" sz="1400" dirty="0">
                  <a:solidFill>
                    <a:schemeClr val="bg1"/>
                  </a:solidFill>
                  <a:effectLst/>
                  <a:latin typeface="Arial Nova" panose="020B0504020202020204" pitchFamily="34" charset="0"/>
                  <a:hlinkClick r:id="rId5">
                    <a:extLst>
                      <a:ext uri="{A12FA001-AC4F-418D-AE19-62706E023703}">
                        <ahyp:hlinkClr xmlns:ahyp="http://schemas.microsoft.com/office/drawing/2018/hyperlinkcolor" val="tx"/>
                      </a:ext>
                    </a:extLst>
                  </a:hlinkClick>
                </a:rPr>
              </a:br>
              <a:r>
                <a:rPr lang="en-CA" sz="1400" dirty="0" err="1">
                  <a:solidFill>
                    <a:schemeClr val="bg1"/>
                  </a:solidFill>
                  <a:effectLst/>
                  <a:latin typeface="Arial Nova" panose="020B0504020202020204" pitchFamily="34" charset="0"/>
                  <a:hlinkClick r:id="rId5">
                    <a:extLst>
                      <a:ext uri="{A12FA001-AC4F-418D-AE19-62706E023703}">
                        <ahyp:hlinkClr xmlns:ahyp="http://schemas.microsoft.com/office/drawing/2018/hyperlinkcolor" val="tx"/>
                      </a:ext>
                    </a:extLst>
                  </a:hlinkClick>
                </a:rPr>
                <a:t>famille</a:t>
              </a:r>
              <a:r>
                <a:rPr lang="en-CA" sz="1400" dirty="0">
                  <a:solidFill>
                    <a:schemeClr val="bg1"/>
                  </a:solidFill>
                  <a:effectLst/>
                  <a:latin typeface="Arial Nova" panose="020B0504020202020204" pitchFamily="34" charset="0"/>
                  <a:hlinkClick r:id="rId5">
                    <a:extLst>
                      <a:ext uri="{A12FA001-AC4F-418D-AE19-62706E023703}">
                        <ahyp:hlinkClr xmlns:ahyp="http://schemas.microsoft.com/office/drawing/2018/hyperlinkcolor" val="tx"/>
                      </a:ext>
                    </a:extLst>
                  </a:hlinkClick>
                </a:rPr>
                <a:t>-travail</a:t>
              </a:r>
              <a:endParaRPr lang="en-CA" sz="1400" dirty="0">
                <a:solidFill>
                  <a:schemeClr val="bg1"/>
                </a:solidFill>
                <a:effectLst/>
                <a:latin typeface="Arial Nova" panose="020B0504020202020204" pitchFamily="34" charset="0"/>
              </a:endParaRPr>
            </a:p>
          </p:txBody>
        </p:sp>
      </p:grpSp>
      <p:sp>
        <p:nvSpPr>
          <p:cNvPr id="2" name="ZoneTexte 3">
            <a:extLst>
              <a:ext uri="{FF2B5EF4-FFF2-40B4-BE49-F238E27FC236}">
                <a16:creationId xmlns:a16="http://schemas.microsoft.com/office/drawing/2014/main" id="{8289F7B3-1E29-C80B-CE84-CAF88264CCD8}"/>
              </a:ext>
            </a:extLst>
          </p:cNvPr>
          <p:cNvSpPr txBox="1"/>
          <p:nvPr/>
        </p:nvSpPr>
        <p:spPr>
          <a:xfrm>
            <a:off x="822040" y="1950724"/>
            <a:ext cx="8997463" cy="477054"/>
          </a:xfrm>
          <a:prstGeom prst="rect">
            <a:avLst/>
          </a:prstGeom>
          <a:noFill/>
        </p:spPr>
        <p:txBody>
          <a:bodyPr wrap="square">
            <a:spAutoFit/>
          </a:bodyPr>
          <a:lstStyle/>
          <a:p>
            <a:r>
              <a:rPr lang="fr-CA" sz="2500" b="1" dirty="0" err="1">
                <a:solidFill>
                  <a:srgbClr val="71481D"/>
                </a:solidFill>
                <a:latin typeface="Arial Nova" panose="020B0504020202020204" pitchFamily="34" charset="0"/>
              </a:rPr>
              <a:t>Employers</a:t>
            </a:r>
            <a:endParaRPr lang="fr-CA" sz="2500" b="1" dirty="0">
              <a:solidFill>
                <a:srgbClr val="71481D"/>
              </a:solidFill>
              <a:latin typeface="Arial Nova" panose="020B0504020202020204" pitchFamily="34" charset="0"/>
            </a:endParaRPr>
          </a:p>
        </p:txBody>
      </p:sp>
    </p:spTree>
    <p:extLst>
      <p:ext uri="{BB962C8B-B14F-4D97-AF65-F5344CB8AC3E}">
        <p14:creationId xmlns:p14="http://schemas.microsoft.com/office/powerpoint/2010/main" val="1746907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8E00">
            <a:alpha val="30000"/>
          </a:srgbClr>
        </a:solidFill>
        <a:effectLst/>
      </p:bgPr>
    </p:bg>
    <p:spTree>
      <p:nvGrpSpPr>
        <p:cNvPr id="1" name=""/>
        <p:cNvGrpSpPr/>
        <p:nvPr/>
      </p:nvGrpSpPr>
      <p:grpSpPr>
        <a:xfrm>
          <a:off x="0" y="0"/>
          <a:ext cx="0" cy="0"/>
          <a:chOff x="0" y="0"/>
          <a:chExt cx="0" cy="0"/>
        </a:xfrm>
      </p:grpSpPr>
      <p:pic>
        <p:nvPicPr>
          <p:cNvPr id="25" name="Picture 19">
            <a:extLst>
              <a:ext uri="{FF2B5EF4-FFF2-40B4-BE49-F238E27FC236}">
                <a16:creationId xmlns:a16="http://schemas.microsoft.com/office/drawing/2014/main" id="{6B3D0BBD-276B-3BCA-166A-2285F6E06B1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9" name="ZoneTexte 3">
            <a:extLst>
              <a:ext uri="{FF2B5EF4-FFF2-40B4-BE49-F238E27FC236}">
                <a16:creationId xmlns:a16="http://schemas.microsoft.com/office/drawing/2014/main" id="{B5E7441F-A062-06A9-6CDF-D0BD541CFE74}"/>
              </a:ext>
            </a:extLst>
          </p:cNvPr>
          <p:cNvSpPr txBox="1"/>
          <p:nvPr/>
        </p:nvSpPr>
        <p:spPr>
          <a:xfrm>
            <a:off x="869501" y="2658885"/>
            <a:ext cx="7190823" cy="2441694"/>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fr-CA" sz="4000" b="1" u="none" strike="noStrike" kern="1200" cap="none" spc="0" normalizeH="0" baseline="0" noProof="0" dirty="0">
                <a:ln>
                  <a:noFill/>
                </a:ln>
                <a:solidFill>
                  <a:srgbClr val="E68E00"/>
                </a:solidFill>
                <a:effectLst/>
                <a:uLnTx/>
                <a:uFillTx/>
                <a:latin typeface="Raleway ExtraBold" panose="020B0003030101060003" pitchFamily="34" charset="0"/>
              </a:rPr>
              <a:t>More </a:t>
            </a:r>
            <a:r>
              <a:rPr kumimoji="0" lang="fr-CA" sz="4000" b="1" u="none" strike="noStrike" kern="1200" cap="none" spc="0" normalizeH="0" baseline="0" noProof="0" dirty="0" err="1">
                <a:ln>
                  <a:noFill/>
                </a:ln>
                <a:solidFill>
                  <a:srgbClr val="E68E00"/>
                </a:solidFill>
                <a:effectLst/>
                <a:uLnTx/>
                <a:uFillTx/>
                <a:latin typeface="Raleway ExtraBold" panose="020B0003030101060003" pitchFamily="34" charset="0"/>
              </a:rPr>
              <a:t>than</a:t>
            </a:r>
            <a:br>
              <a:rPr kumimoji="0" lang="fr-CA" sz="4000" b="1" u="none" strike="noStrike" kern="1200" cap="none" spc="0" normalizeH="0" baseline="0" noProof="0" dirty="0">
                <a:ln>
                  <a:noFill/>
                </a:ln>
                <a:solidFill>
                  <a:srgbClr val="E68E00"/>
                </a:solidFill>
                <a:effectLst/>
                <a:uLnTx/>
                <a:uFillTx/>
                <a:latin typeface="Raleway ExtraBold" panose="020B0003030101060003" pitchFamily="34" charset="0"/>
              </a:rPr>
            </a:br>
            <a:r>
              <a:rPr kumimoji="0" lang="fr-CA" sz="4000" b="1" u="none" strike="noStrike" kern="1200" cap="none" spc="0" normalizeH="0" baseline="0" noProof="0" dirty="0">
                <a:ln>
                  <a:noFill/>
                </a:ln>
                <a:solidFill>
                  <a:srgbClr val="E68E00"/>
                </a:solidFill>
                <a:effectLst/>
                <a:uLnTx/>
                <a:uFillTx/>
                <a:latin typeface="Raleway ExtraBold" panose="020B0003030101060003" pitchFamily="34" charset="0"/>
              </a:rPr>
              <a:t>8 out of 10 </a:t>
            </a:r>
            <a:r>
              <a:rPr kumimoji="0" lang="fr-CA" sz="4000" b="1" u="none" strike="noStrike" kern="1200" cap="none" spc="0" normalizeH="0" baseline="0" noProof="0" dirty="0" err="1">
                <a:ln>
                  <a:noFill/>
                </a:ln>
                <a:solidFill>
                  <a:srgbClr val="E68E00"/>
                </a:solidFill>
                <a:effectLst/>
                <a:uLnTx/>
                <a:uFillTx/>
                <a:latin typeface="Raleway ExtraBold" panose="020B0003030101060003" pitchFamily="34" charset="0"/>
              </a:rPr>
              <a:t>respondents</a:t>
            </a:r>
            <a:endParaRPr kumimoji="0" lang="fr-CA" sz="4000" b="1" u="none" strike="noStrike" kern="1200" cap="none" spc="0" normalizeH="0" baseline="0" noProof="0" dirty="0">
              <a:ln>
                <a:noFill/>
              </a:ln>
              <a:solidFill>
                <a:srgbClr val="E68E00"/>
              </a:solidFill>
              <a:effectLst/>
              <a:uLnTx/>
              <a:uFillTx/>
              <a:latin typeface="Raleway ExtraBold" panose="020B0003030101060003" pitchFamily="34" charset="0"/>
            </a:endParaRPr>
          </a:p>
          <a:p>
            <a:pPr marL="0" marR="0" lvl="0" indent="0" algn="l" defTabSz="914400" rtl="0" eaLnBrk="1" fontAlgn="auto" latinLnBrk="0" hangingPunct="1">
              <a:lnSpc>
                <a:spcPts val="2460"/>
              </a:lnSpc>
              <a:spcAft>
                <a:spcPts val="600"/>
              </a:spcAft>
              <a:buClrTx/>
              <a:buSzTx/>
              <a:buFontTx/>
              <a:buNone/>
              <a:tabLst/>
              <a:defRPr/>
            </a:pPr>
            <a:r>
              <a:rPr lang="en-CA" dirty="0">
                <a:solidFill>
                  <a:srgbClr val="000000"/>
                </a:solidFill>
                <a:latin typeface="Arial Nova" panose="020B0504020202020204" pitchFamily="34" charset="0"/>
              </a:rPr>
              <a:t>agree that the government should improve </a:t>
            </a:r>
            <a:r>
              <a:rPr lang="en-CA" b="1" dirty="0">
                <a:solidFill>
                  <a:srgbClr val="E68E00"/>
                </a:solidFill>
                <a:latin typeface="Arial Nova" panose="020B0504020202020204" pitchFamily="34" charset="0"/>
              </a:rPr>
              <a:t>financial support for community organizations*</a:t>
            </a:r>
            <a:r>
              <a:rPr lang="en-CA" dirty="0">
                <a:solidFill>
                  <a:srgbClr val="000000"/>
                </a:solidFill>
                <a:latin typeface="Arial Nova" panose="020B0504020202020204" pitchFamily="34" charset="0"/>
              </a:rPr>
              <a:t> that support families </a:t>
            </a:r>
            <a:r>
              <a:rPr kumimoji="0" lang="fr-CA" sz="1800" u="none" strike="noStrike" kern="1200" cap="none" spc="0" normalizeH="0" baseline="0" noProof="0" dirty="0">
                <a:ln>
                  <a:noFill/>
                </a:ln>
                <a:solidFill>
                  <a:srgbClr val="000000"/>
                </a:solidFill>
                <a:effectLst/>
                <a:uLnTx/>
                <a:uFillTx/>
                <a:latin typeface="Arial Nova" panose="020B0504020202020204" pitchFamily="34" charset="0"/>
              </a:rPr>
              <a:t>(84%).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p:txBody>
      </p:sp>
      <p:sp>
        <p:nvSpPr>
          <p:cNvPr id="10" name="ZoneTexte 5">
            <a:extLst>
              <a:ext uri="{FF2B5EF4-FFF2-40B4-BE49-F238E27FC236}">
                <a16:creationId xmlns:a16="http://schemas.microsoft.com/office/drawing/2014/main" id="{7E1AD786-D7BC-6064-AF78-4C8A7AEDE586}"/>
              </a:ext>
            </a:extLst>
          </p:cNvPr>
          <p:cNvSpPr txBox="1"/>
          <p:nvPr/>
        </p:nvSpPr>
        <p:spPr>
          <a:xfrm>
            <a:off x="886689" y="5714552"/>
            <a:ext cx="6993114"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u="none" strike="noStrike" kern="1200" cap="none" spc="0" normalizeH="0" baseline="0" noProof="0" dirty="0">
                <a:ln>
                  <a:noFill/>
                </a:ln>
                <a:solidFill>
                  <a:srgbClr val="71481D"/>
                </a:solidFill>
                <a:effectLst/>
                <a:uLnTx/>
                <a:uFillTx/>
                <a:latin typeface="Arial Nova Cond" panose="020B0506020202020204" pitchFamily="34" charset="0"/>
              </a:rPr>
              <a:t>* Family </a:t>
            </a:r>
            <a:r>
              <a:rPr kumimoji="0" lang="fr-CA" sz="1000" u="none" strike="noStrike" kern="1200" cap="none" spc="0" normalizeH="0" baseline="0" noProof="0" dirty="0" err="1">
                <a:ln>
                  <a:noFill/>
                </a:ln>
                <a:solidFill>
                  <a:srgbClr val="71481D"/>
                </a:solidFill>
                <a:effectLst/>
                <a:uLnTx/>
                <a:uFillTx/>
                <a:latin typeface="Arial Nova Cond" panose="020B0506020202020204" pitchFamily="34" charset="0"/>
              </a:rPr>
              <a:t>houses</a:t>
            </a:r>
            <a:r>
              <a:rPr kumimoji="0" lang="fr-CA" sz="1000" u="none" strike="noStrike" kern="1200" cap="none" spc="0" normalizeH="0" baseline="0" noProof="0" dirty="0">
                <a:ln>
                  <a:noFill/>
                </a:ln>
                <a:solidFill>
                  <a:srgbClr val="71481D"/>
                </a:solidFill>
                <a:effectLst/>
                <a:uLnTx/>
                <a:uFillTx/>
                <a:latin typeface="Arial Nova Cond" panose="020B0506020202020204" pitchFamily="34" charset="0"/>
              </a:rPr>
              <a:t>, </a:t>
            </a:r>
            <a:r>
              <a:rPr kumimoji="0" lang="fr-CA" sz="1000" u="none" strike="noStrike" kern="1200" cap="none" spc="0" normalizeH="0" baseline="0" noProof="0" dirty="0" err="1">
                <a:ln>
                  <a:noFill/>
                </a:ln>
                <a:solidFill>
                  <a:srgbClr val="71481D"/>
                </a:solidFill>
                <a:effectLst/>
                <a:uLnTx/>
                <a:uFillTx/>
                <a:latin typeface="Arial Nova Cond" panose="020B0506020202020204" pitchFamily="34" charset="0"/>
              </a:rPr>
              <a:t>breasfeeding</a:t>
            </a:r>
            <a:r>
              <a:rPr kumimoji="0" lang="fr-CA" sz="1000" u="none" strike="noStrike" kern="1200" cap="none" spc="0" normalizeH="0" baseline="0" noProof="0" dirty="0">
                <a:ln>
                  <a:noFill/>
                </a:ln>
                <a:solidFill>
                  <a:srgbClr val="71481D"/>
                </a:solidFill>
                <a:effectLst/>
                <a:uLnTx/>
                <a:uFillTx/>
                <a:latin typeface="Arial Nova Cond" panose="020B0506020202020204" pitchFamily="34" charset="0"/>
              </a:rPr>
              <a:t> support groups, </a:t>
            </a:r>
            <a:r>
              <a:rPr kumimoji="0" lang="fr-CA" sz="1000" u="none" strike="noStrike" kern="1200" cap="none" spc="0" normalizeH="0" baseline="0" noProof="0" dirty="0" err="1">
                <a:ln>
                  <a:noFill/>
                </a:ln>
                <a:solidFill>
                  <a:srgbClr val="71481D"/>
                </a:solidFill>
                <a:effectLst/>
                <a:uLnTx/>
                <a:uFillTx/>
                <a:latin typeface="Arial Nova Cond" panose="020B0506020202020204" pitchFamily="34" charset="0"/>
              </a:rPr>
              <a:t>food</a:t>
            </a:r>
            <a:r>
              <a:rPr kumimoji="0" lang="fr-CA" sz="1000" u="none" strike="noStrike" kern="1200" cap="none" spc="0" normalizeH="0" baseline="0" noProof="0" dirty="0">
                <a:ln>
                  <a:noFill/>
                </a:ln>
                <a:solidFill>
                  <a:srgbClr val="71481D"/>
                </a:solidFill>
                <a:effectLst/>
                <a:uLnTx/>
                <a:uFillTx/>
                <a:latin typeface="Arial Nova Cond" panose="020B0506020202020204" pitchFamily="34" charset="0"/>
              </a:rPr>
              <a:t> </a:t>
            </a:r>
            <a:r>
              <a:rPr kumimoji="0" lang="fr-CA" sz="1000" u="none" strike="noStrike" kern="1200" cap="none" spc="0" normalizeH="0" baseline="0" noProof="0" dirty="0" err="1">
                <a:ln>
                  <a:noFill/>
                </a:ln>
                <a:solidFill>
                  <a:srgbClr val="71481D"/>
                </a:solidFill>
                <a:effectLst/>
                <a:uLnTx/>
                <a:uFillTx/>
                <a:latin typeface="Arial Nova Cond" panose="020B0506020202020204" pitchFamily="34" charset="0"/>
              </a:rPr>
              <a:t>banks</a:t>
            </a:r>
            <a:r>
              <a:rPr kumimoji="0" lang="fr-CA" sz="1000" u="none" strike="noStrike" kern="1200" cap="none" spc="0" normalizeH="0" baseline="0" noProof="0" dirty="0">
                <a:ln>
                  <a:noFill/>
                </a:ln>
                <a:solidFill>
                  <a:srgbClr val="71481D"/>
                </a:solidFill>
                <a:effectLst/>
                <a:uLnTx/>
                <a:uFillTx/>
                <a:latin typeface="Arial Nova Cond" panose="020B0506020202020204" pitchFamily="34" charset="0"/>
              </a:rPr>
              <a:t>, etc.</a:t>
            </a:r>
          </a:p>
          <a:p>
            <a:endParaRPr lang="fr-CA" sz="1400" dirty="0"/>
          </a:p>
        </p:txBody>
      </p:sp>
      <p:sp>
        <p:nvSpPr>
          <p:cNvPr id="14" name="Espace réservé du numéro de diapositive 3">
            <a:extLst>
              <a:ext uri="{FF2B5EF4-FFF2-40B4-BE49-F238E27FC236}">
                <a16:creationId xmlns:a16="http://schemas.microsoft.com/office/drawing/2014/main" id="{A1C6FC7D-E82B-68FC-B346-C2D985F7317E}"/>
              </a:ext>
            </a:extLst>
          </p:cNvPr>
          <p:cNvSpPr txBox="1">
            <a:spLocks/>
          </p:cNvSpPr>
          <p:nvPr/>
        </p:nvSpPr>
        <p:spPr>
          <a:xfrm>
            <a:off x="335282" y="6367462"/>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71481D"/>
                </a:solidFill>
                <a:latin typeface="Arial Nova" panose="020B0504020202020204" pitchFamily="34" charset="0"/>
              </a:rPr>
              <a:pPr algn="l"/>
              <a:t>29</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3 </a:t>
            </a:r>
            <a:r>
              <a:rPr lang="fr-CA" b="1" dirty="0">
                <a:solidFill>
                  <a:schemeClr val="bg2">
                    <a:lumMod val="25000"/>
                  </a:schemeClr>
                </a:solidFill>
                <a:latin typeface="Arial Nova" panose="020B0504020202020204" pitchFamily="34" charset="0"/>
              </a:rPr>
              <a:t>– </a:t>
            </a:r>
            <a:r>
              <a:rPr lang="en-CA" b="1" dirty="0">
                <a:solidFill>
                  <a:schemeClr val="bg2">
                    <a:lumMod val="25000"/>
                  </a:schemeClr>
                </a:solidFill>
                <a:effectLst/>
                <a:latin typeface="Arial Nova" panose="020B0504020202020204" pitchFamily="34" charset="0"/>
              </a:rPr>
              <a:t>A common cause</a:t>
            </a:r>
          </a:p>
        </p:txBody>
      </p:sp>
      <p:pic>
        <p:nvPicPr>
          <p:cNvPr id="15" name="Picture 14" descr="A picture containing text, sign, plate, tableware&#10;&#10;Description automatically generated">
            <a:extLst>
              <a:ext uri="{FF2B5EF4-FFF2-40B4-BE49-F238E27FC236}">
                <a16:creationId xmlns:a16="http://schemas.microsoft.com/office/drawing/2014/main" id="{F6D12FFD-9A2E-94E2-B8B6-837028A8A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grpSp>
        <p:nvGrpSpPr>
          <p:cNvPr id="16" name="Group 15">
            <a:extLst>
              <a:ext uri="{FF2B5EF4-FFF2-40B4-BE49-F238E27FC236}">
                <a16:creationId xmlns:a16="http://schemas.microsoft.com/office/drawing/2014/main" id="{34CBA7F1-F3C9-C81F-211F-B40E0725060B}"/>
              </a:ext>
            </a:extLst>
          </p:cNvPr>
          <p:cNvGrpSpPr/>
          <p:nvPr/>
        </p:nvGrpSpPr>
        <p:grpSpPr>
          <a:xfrm>
            <a:off x="849487" y="1009128"/>
            <a:ext cx="10409548" cy="517196"/>
            <a:chOff x="840343" y="1009128"/>
            <a:chExt cx="10409548" cy="517196"/>
          </a:xfrm>
        </p:grpSpPr>
        <p:cxnSp>
          <p:nvCxnSpPr>
            <p:cNvPr id="17" name="Straight Connector 16">
              <a:extLst>
                <a:ext uri="{FF2B5EF4-FFF2-40B4-BE49-F238E27FC236}">
                  <a16:creationId xmlns:a16="http://schemas.microsoft.com/office/drawing/2014/main" id="{4CBDC8FE-32C7-EE1D-EE81-EB7930763E4E}"/>
                </a:ext>
              </a:extLst>
            </p:cNvPr>
            <p:cNvCxnSpPr>
              <a:cxnSpLocks/>
            </p:cNvCxnSpPr>
            <p:nvPr/>
          </p:nvCxnSpPr>
          <p:spPr>
            <a:xfrm>
              <a:off x="942109" y="1526324"/>
              <a:ext cx="10307782" cy="0"/>
            </a:xfrm>
            <a:prstGeom prst="line">
              <a:avLst/>
            </a:prstGeom>
            <a:ln w="57150" cap="rnd">
              <a:solidFill>
                <a:schemeClr val="accent2">
                  <a:alpha val="19788"/>
                </a:schemeClr>
              </a:solidFill>
            </a:ln>
          </p:spPr>
          <p:style>
            <a:lnRef idx="1">
              <a:schemeClr val="accent1"/>
            </a:lnRef>
            <a:fillRef idx="0">
              <a:schemeClr val="accent1"/>
            </a:fillRef>
            <a:effectRef idx="0">
              <a:schemeClr val="accent1"/>
            </a:effectRef>
            <a:fontRef idx="minor">
              <a:schemeClr val="tx1"/>
            </a:fontRef>
          </p:style>
        </p:cxnSp>
        <p:sp>
          <p:nvSpPr>
            <p:cNvPr id="20" name="ZoneTexte 4">
              <a:extLst>
                <a:ext uri="{FF2B5EF4-FFF2-40B4-BE49-F238E27FC236}">
                  <a16:creationId xmlns:a16="http://schemas.microsoft.com/office/drawing/2014/main" id="{B54B6A94-86A4-3C41-09D7-DE846E1BEED1}"/>
                </a:ext>
              </a:extLst>
            </p:cNvPr>
            <p:cNvSpPr txBox="1"/>
            <p:nvPr/>
          </p:nvSpPr>
          <p:spPr>
            <a:xfrm>
              <a:off x="840343" y="1009128"/>
              <a:ext cx="5563772" cy="276999"/>
            </a:xfrm>
            <a:prstGeom prst="rect">
              <a:avLst/>
            </a:prstGeom>
            <a:noFill/>
          </p:spPr>
          <p:txBody>
            <a:bodyPr wrap="square">
              <a:spAutoFit/>
            </a:bodyPr>
            <a:lstStyle/>
            <a:p>
              <a:r>
                <a:rPr lang="fr-CA" sz="1200" b="1" dirty="0">
                  <a:solidFill>
                    <a:schemeClr val="bg2">
                      <a:lumMod val="25000"/>
                    </a:schemeClr>
                  </a:solidFill>
                  <a:latin typeface="Arial Nova" panose="020B0504020202020204" pitchFamily="34" charset="0"/>
                </a:rPr>
                <a:t>Community </a:t>
              </a:r>
              <a:r>
                <a:rPr lang="fr-CA" sz="1200" b="1" dirty="0" err="1">
                  <a:solidFill>
                    <a:schemeClr val="bg2">
                      <a:lumMod val="25000"/>
                    </a:schemeClr>
                  </a:solidFill>
                  <a:latin typeface="Arial Nova" panose="020B0504020202020204" pitchFamily="34" charset="0"/>
                </a:rPr>
                <a:t>organizations</a:t>
              </a:r>
              <a:endParaRPr lang="fr-CA" sz="1200" b="1" dirty="0">
                <a:solidFill>
                  <a:schemeClr val="bg2">
                    <a:lumMod val="25000"/>
                  </a:schemeClr>
                </a:solidFill>
                <a:latin typeface="Arial Nova" panose="020B0504020202020204" pitchFamily="34" charset="0"/>
              </a:endParaRPr>
            </a:p>
          </p:txBody>
        </p:sp>
      </p:grpSp>
      <p:sp>
        <p:nvSpPr>
          <p:cNvPr id="21" name="ZoneTexte 5">
            <a:extLst>
              <a:ext uri="{FF2B5EF4-FFF2-40B4-BE49-F238E27FC236}">
                <a16:creationId xmlns:a16="http://schemas.microsoft.com/office/drawing/2014/main" id="{521500F9-5D43-1F41-D8F6-F26A0CBB89E7}"/>
              </a:ext>
            </a:extLst>
          </p:cNvPr>
          <p:cNvSpPr txBox="1"/>
          <p:nvPr/>
        </p:nvSpPr>
        <p:spPr>
          <a:xfrm>
            <a:off x="831184" y="604596"/>
            <a:ext cx="8659446" cy="461665"/>
          </a:xfrm>
          <a:prstGeom prst="rect">
            <a:avLst/>
          </a:prstGeom>
          <a:noFill/>
        </p:spPr>
        <p:txBody>
          <a:bodyPr wrap="square">
            <a:spAutoFit/>
          </a:bodyPr>
          <a:lstStyle/>
          <a:p>
            <a:pPr algn="just" fontAlgn="base">
              <a:buClr>
                <a:srgbClr val="C00000"/>
              </a:buClr>
            </a:pPr>
            <a:r>
              <a:rPr lang="fr-CA" sz="2400" b="1" dirty="0">
                <a:solidFill>
                  <a:srgbClr val="E68E00"/>
                </a:solidFill>
                <a:latin typeface="Raleway ExtraBold" panose="020B0003030101060003" pitchFamily="34" charset="0"/>
              </a:rPr>
              <a:t>A </a:t>
            </a:r>
            <a:r>
              <a:rPr lang="fr-CA" sz="2400" b="1" dirty="0" err="1">
                <a:solidFill>
                  <a:srgbClr val="E68E00"/>
                </a:solidFill>
                <a:latin typeface="Raleway ExtraBold" panose="020B0003030101060003" pitchFamily="34" charset="0"/>
              </a:rPr>
              <a:t>common</a:t>
            </a:r>
            <a:r>
              <a:rPr lang="fr-CA" sz="2400" b="1" dirty="0">
                <a:solidFill>
                  <a:srgbClr val="E68E00"/>
                </a:solidFill>
                <a:latin typeface="Raleway ExtraBold" panose="020B0003030101060003" pitchFamily="34" charset="0"/>
              </a:rPr>
              <a:t> cause</a:t>
            </a:r>
          </a:p>
        </p:txBody>
      </p:sp>
      <p:grpSp>
        <p:nvGrpSpPr>
          <p:cNvPr id="22" name="Group 21">
            <a:extLst>
              <a:ext uri="{FF2B5EF4-FFF2-40B4-BE49-F238E27FC236}">
                <a16:creationId xmlns:a16="http://schemas.microsoft.com/office/drawing/2014/main" id="{B2788607-469E-BB43-6663-36A4DE745F8B}"/>
              </a:ext>
            </a:extLst>
          </p:cNvPr>
          <p:cNvGrpSpPr/>
          <p:nvPr/>
        </p:nvGrpSpPr>
        <p:grpSpPr>
          <a:xfrm>
            <a:off x="7834210" y="2159478"/>
            <a:ext cx="3734435" cy="3662348"/>
            <a:chOff x="8061323" y="-1"/>
            <a:chExt cx="3734435" cy="3662348"/>
          </a:xfrm>
        </p:grpSpPr>
        <p:pic>
          <p:nvPicPr>
            <p:cNvPr id="23" name="Picture 22" descr="A close up of the sun&#10;&#10;Description automatically generated with medium confidence">
              <a:extLst>
                <a:ext uri="{FF2B5EF4-FFF2-40B4-BE49-F238E27FC236}">
                  <a16:creationId xmlns:a16="http://schemas.microsoft.com/office/drawing/2014/main" id="{BF9495B6-BFE3-0909-7FAE-4889AF98C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323" y="-1"/>
              <a:ext cx="3734435" cy="3662348"/>
            </a:xfrm>
            <a:prstGeom prst="rect">
              <a:avLst/>
            </a:prstGeom>
          </p:spPr>
        </p:pic>
        <p:sp>
          <p:nvSpPr>
            <p:cNvPr id="24" name="TextBox 23">
              <a:extLst>
                <a:ext uri="{FF2B5EF4-FFF2-40B4-BE49-F238E27FC236}">
                  <a16:creationId xmlns:a16="http://schemas.microsoft.com/office/drawing/2014/main" id="{A1C4FAAC-5F22-8F1F-C183-C2EA8333D82E}"/>
                </a:ext>
              </a:extLst>
            </p:cNvPr>
            <p:cNvSpPr txBox="1"/>
            <p:nvPr/>
          </p:nvSpPr>
          <p:spPr>
            <a:xfrm>
              <a:off x="8788158" y="1122581"/>
              <a:ext cx="2575930" cy="1340239"/>
            </a:xfrm>
            <a:prstGeom prst="rect">
              <a:avLst/>
            </a:prstGeom>
            <a:noFill/>
          </p:spPr>
          <p:txBody>
            <a:bodyPr wrap="square" rtlCol="0">
              <a:spAutoFit/>
            </a:bodyPr>
            <a:lstStyle/>
            <a:p>
              <a:pPr>
                <a:spcAft>
                  <a:spcPts val="300"/>
                </a:spcAft>
              </a:pPr>
              <a:r>
                <a:rPr lang="en-CA" sz="1600" b="1" dirty="0">
                  <a:solidFill>
                    <a:schemeClr val="bg1"/>
                  </a:solidFill>
                  <a:effectLst/>
                  <a:latin typeface="Raleway ExtraBold" panose="020B0003030101060003" pitchFamily="34" charset="0"/>
                </a:rPr>
                <a:t>To learn more: </a:t>
              </a:r>
            </a:p>
            <a:p>
              <a:pPr>
                <a:lnSpc>
                  <a:spcPts val="1880"/>
                </a:lnSpc>
                <a:spcAft>
                  <a:spcPts val="600"/>
                </a:spcAft>
              </a:pPr>
              <a:r>
                <a:rPr lang="en-CA" sz="1400" dirty="0">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t>Portrait des politiques </a:t>
              </a:r>
              <a:r>
                <a:rPr lang="en-CA" sz="1400" dirty="0" err="1">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t>publiques</a:t>
              </a:r>
              <a:r>
                <a:rPr lang="en-CA" sz="1400">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t> 2021 </a:t>
              </a:r>
              <a:r>
                <a:rPr lang="en-CA" sz="1400" dirty="0">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t>– </a:t>
              </a:r>
              <a:br>
                <a:rPr lang="en-CA" sz="1400" dirty="0">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br>
              <a:r>
                <a:rPr lang="en-CA" sz="1400" dirty="0" err="1">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t>Chapitre</a:t>
              </a:r>
              <a:r>
                <a:rPr lang="en-CA" sz="1400" dirty="0">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t> sur le </a:t>
              </a:r>
              <a:r>
                <a:rPr lang="en-CA" sz="1400" dirty="0" err="1">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t>soutien</a:t>
              </a:r>
              <a:r>
                <a:rPr lang="en-CA" sz="1400" dirty="0">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t> aux </a:t>
              </a:r>
              <a:r>
                <a:rPr lang="en-CA" sz="1400" dirty="0" err="1">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t>organismes</a:t>
              </a:r>
              <a:r>
                <a:rPr lang="en-CA" sz="1400" dirty="0">
                  <a:solidFill>
                    <a:schemeClr val="bg1"/>
                  </a:solidFill>
                  <a:latin typeface="Helvetica" pitchFamily="2" charset="0"/>
                  <a:hlinkClick r:id="rId5">
                    <a:extLst>
                      <a:ext uri="{A12FA001-AC4F-418D-AE19-62706E023703}">
                        <ahyp:hlinkClr xmlns:ahyp="http://schemas.microsoft.com/office/drawing/2018/hyperlinkcolor" val="tx"/>
                      </a:ext>
                    </a:extLst>
                  </a:hlinkClick>
                </a:rPr>
                <a:t> </a:t>
              </a:r>
              <a:r>
                <a:rPr lang="en-CA" sz="1400" dirty="0" err="1">
                  <a:solidFill>
                    <a:schemeClr val="bg1"/>
                  </a:solidFill>
                  <a:effectLst/>
                  <a:latin typeface="Helvetica" pitchFamily="2" charset="0"/>
                  <a:hlinkClick r:id="rId5">
                    <a:extLst>
                      <a:ext uri="{A12FA001-AC4F-418D-AE19-62706E023703}">
                        <ahyp:hlinkClr xmlns:ahyp="http://schemas.microsoft.com/office/drawing/2018/hyperlinkcolor" val="tx"/>
                      </a:ext>
                    </a:extLst>
                  </a:hlinkClick>
                </a:rPr>
                <a:t>communautaires</a:t>
              </a:r>
              <a:r>
                <a:rPr lang="en-CA" sz="1400" dirty="0">
                  <a:solidFill>
                    <a:schemeClr val="bg1"/>
                  </a:solidFill>
                  <a:latin typeface="Helvetica" pitchFamily="2" charset="0"/>
                  <a:hlinkClick r:id="rId5">
                    <a:extLst>
                      <a:ext uri="{A12FA001-AC4F-418D-AE19-62706E023703}">
                        <ahyp:hlinkClr xmlns:ahyp="http://schemas.microsoft.com/office/drawing/2018/hyperlinkcolor" val="tx"/>
                      </a:ext>
                    </a:extLst>
                  </a:hlinkClick>
                </a:rPr>
                <a:t>.</a:t>
              </a:r>
              <a:endParaRPr lang="en-CA" sz="1400" dirty="0">
                <a:solidFill>
                  <a:schemeClr val="bg1"/>
                </a:solidFill>
                <a:effectLst/>
                <a:latin typeface="Helvetica" pitchFamily="2" charset="0"/>
              </a:endParaRPr>
            </a:p>
          </p:txBody>
        </p:sp>
      </p:grpSp>
      <p:sp>
        <p:nvSpPr>
          <p:cNvPr id="2" name="ZoneTexte 3">
            <a:extLst>
              <a:ext uri="{FF2B5EF4-FFF2-40B4-BE49-F238E27FC236}">
                <a16:creationId xmlns:a16="http://schemas.microsoft.com/office/drawing/2014/main" id="{ECEFAE08-14B0-7586-74B9-C21C314A1A50}"/>
              </a:ext>
            </a:extLst>
          </p:cNvPr>
          <p:cNvSpPr txBox="1"/>
          <p:nvPr/>
        </p:nvSpPr>
        <p:spPr>
          <a:xfrm>
            <a:off x="822040" y="1950724"/>
            <a:ext cx="8997463" cy="477054"/>
          </a:xfrm>
          <a:prstGeom prst="rect">
            <a:avLst/>
          </a:prstGeom>
          <a:noFill/>
        </p:spPr>
        <p:txBody>
          <a:bodyPr wrap="square">
            <a:spAutoFit/>
          </a:bodyPr>
          <a:lstStyle/>
          <a:p>
            <a:r>
              <a:rPr lang="fr-CA" sz="2500" b="1" dirty="0">
                <a:solidFill>
                  <a:srgbClr val="71481D"/>
                </a:solidFill>
                <a:latin typeface="Arial Nova" panose="020B0504020202020204" pitchFamily="34" charset="0"/>
              </a:rPr>
              <a:t>Community </a:t>
            </a:r>
            <a:r>
              <a:rPr lang="fr-CA" sz="2500" b="1" dirty="0" err="1">
                <a:solidFill>
                  <a:srgbClr val="71481D"/>
                </a:solidFill>
                <a:latin typeface="Arial Nova" panose="020B0504020202020204" pitchFamily="34" charset="0"/>
              </a:rPr>
              <a:t>organizations</a:t>
            </a:r>
            <a:endParaRPr lang="fr-CA" sz="2500" b="1" dirty="0">
              <a:solidFill>
                <a:srgbClr val="71481D"/>
              </a:solidFill>
              <a:latin typeface="Arial Nova" panose="020B0504020202020204" pitchFamily="34" charset="0"/>
            </a:endParaRPr>
          </a:p>
        </p:txBody>
      </p:sp>
    </p:spTree>
    <p:extLst>
      <p:ext uri="{BB962C8B-B14F-4D97-AF65-F5344CB8AC3E}">
        <p14:creationId xmlns:p14="http://schemas.microsoft.com/office/powerpoint/2010/main" val="23474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BA00">
            <a:alpha val="19516"/>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F438AB-1F4E-ED86-9409-2B45C9D89A9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5" name="ZoneTexte 4">
            <a:extLst>
              <a:ext uri="{FF2B5EF4-FFF2-40B4-BE49-F238E27FC236}">
                <a16:creationId xmlns:a16="http://schemas.microsoft.com/office/drawing/2014/main" id="{806541AF-A538-71EE-DF36-909669E41C4B}"/>
              </a:ext>
            </a:extLst>
          </p:cNvPr>
          <p:cNvSpPr txBox="1"/>
          <p:nvPr/>
        </p:nvSpPr>
        <p:spPr>
          <a:xfrm>
            <a:off x="819842" y="1407915"/>
            <a:ext cx="10040663" cy="734112"/>
          </a:xfrm>
          <a:prstGeom prst="rect">
            <a:avLst/>
          </a:prstGeom>
          <a:noFill/>
        </p:spPr>
        <p:txBody>
          <a:bodyPr wrap="square">
            <a:spAutoFit/>
          </a:bodyPr>
          <a:lstStyle/>
          <a:p>
            <a:pPr>
              <a:lnSpc>
                <a:spcPts val="2560"/>
              </a:lnSpc>
            </a:pPr>
            <a:r>
              <a:rPr lang="en-CA" sz="2000" dirty="0">
                <a:solidFill>
                  <a:schemeClr val="bg2">
                    <a:lumMod val="25000"/>
                  </a:schemeClr>
                </a:solidFill>
                <a:effectLst/>
                <a:latin typeface="Helvetica" pitchFamily="2" charset="0"/>
              </a:rPr>
              <a:t>What Quebecers expect from their </a:t>
            </a:r>
            <a:r>
              <a:rPr lang="en-CA" sz="2000" dirty="0">
                <a:solidFill>
                  <a:schemeClr val="bg2">
                    <a:lumMod val="25000"/>
                  </a:schemeClr>
                </a:solidFill>
                <a:latin typeface="Helvetica" pitchFamily="2" charset="0"/>
              </a:rPr>
              <a:t>newly elected </a:t>
            </a:r>
            <a:r>
              <a:rPr lang="en-CA" sz="2000" dirty="0">
                <a:solidFill>
                  <a:schemeClr val="bg2">
                    <a:lumMod val="25000"/>
                  </a:schemeClr>
                </a:solidFill>
                <a:effectLst/>
                <a:latin typeface="Helvetica" pitchFamily="2" charset="0"/>
              </a:rPr>
              <a:t>government in the area of early childhood development. </a:t>
            </a:r>
            <a:endParaRPr lang="en-CA" sz="2000" dirty="0">
              <a:solidFill>
                <a:schemeClr val="bg2">
                  <a:lumMod val="25000"/>
                </a:schemeClr>
              </a:solidFill>
              <a:latin typeface="Arial Nova" panose="020B0504020202020204" pitchFamily="34" charset="0"/>
            </a:endParaRPr>
          </a:p>
        </p:txBody>
      </p:sp>
      <p:sp>
        <p:nvSpPr>
          <p:cNvPr id="4" name="Espace réservé du numéro de diapositive 3">
            <a:extLst>
              <a:ext uri="{FF2B5EF4-FFF2-40B4-BE49-F238E27FC236}">
                <a16:creationId xmlns:a16="http://schemas.microsoft.com/office/drawing/2014/main" id="{90491FDB-940E-CCB2-62B8-48278C6EB58E}"/>
              </a:ext>
            </a:extLst>
          </p:cNvPr>
          <p:cNvSpPr>
            <a:spLocks noGrp="1"/>
          </p:cNvSpPr>
          <p:nvPr>
            <p:ph type="sldNum" sz="quarter" idx="12"/>
          </p:nvPr>
        </p:nvSpPr>
        <p:spPr>
          <a:xfrm>
            <a:off x="365762" y="6356350"/>
            <a:ext cx="2743200" cy="365125"/>
          </a:xfrm>
        </p:spPr>
        <p:txBody>
          <a:bodyPr/>
          <a:lstStyle/>
          <a:p>
            <a:pPr algn="l"/>
            <a:fld id="{E521FA22-D335-4031-B370-107A96846531}" type="slidenum">
              <a:rPr lang="fr-CA" b="1" smtClean="0">
                <a:solidFill>
                  <a:srgbClr val="E68E00"/>
                </a:solidFill>
                <a:latin typeface="Arial Nova" panose="020B0504020202020204" pitchFamily="34" charset="0"/>
              </a:rPr>
              <a:pPr algn="l"/>
              <a:t>3</a:t>
            </a:fld>
            <a:endParaRPr lang="fr-CA" b="1">
              <a:solidFill>
                <a:srgbClr val="E68E00"/>
              </a:solidFill>
              <a:latin typeface="Arial Nova" panose="020B0504020202020204" pitchFamily="34" charset="0"/>
            </a:endParaRPr>
          </a:p>
        </p:txBody>
      </p:sp>
      <p:pic>
        <p:nvPicPr>
          <p:cNvPr id="8" name="Picture 7" descr="A picture containing text, sign, plate, tableware&#10;&#10;Description automatically generated">
            <a:extLst>
              <a:ext uri="{FF2B5EF4-FFF2-40B4-BE49-F238E27FC236}">
                <a16:creationId xmlns:a16="http://schemas.microsoft.com/office/drawing/2014/main" id="{9EA6EFF1-8B58-B7DA-B9AF-6803ECE9A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10" name="ZoneTexte 5">
            <a:extLst>
              <a:ext uri="{FF2B5EF4-FFF2-40B4-BE49-F238E27FC236}">
                <a16:creationId xmlns:a16="http://schemas.microsoft.com/office/drawing/2014/main" id="{AD0C9693-9EBA-9E68-E882-FD94A8AB0EB1}"/>
              </a:ext>
            </a:extLst>
          </p:cNvPr>
          <p:cNvSpPr txBox="1"/>
          <p:nvPr/>
        </p:nvSpPr>
        <p:spPr>
          <a:xfrm>
            <a:off x="3160231" y="2870356"/>
            <a:ext cx="8261216" cy="707886"/>
          </a:xfrm>
          <a:prstGeom prst="rect">
            <a:avLst/>
          </a:prstGeom>
          <a:noFill/>
        </p:spPr>
        <p:txBody>
          <a:bodyPr wrap="square">
            <a:spAutoFit/>
          </a:bodyPr>
          <a:lstStyle/>
          <a:p>
            <a:pPr fontAlgn="base">
              <a:buClr>
                <a:srgbClr val="C00000"/>
              </a:buClr>
            </a:pPr>
            <a:r>
              <a:rPr lang="fr-CA" sz="4000" b="1" dirty="0" err="1">
                <a:solidFill>
                  <a:srgbClr val="E68E00"/>
                </a:solidFill>
                <a:latin typeface="Raleway ExtraBold" panose="020B0003030101060003" pitchFamily="34" charset="0"/>
              </a:rPr>
              <a:t>Almost</a:t>
            </a:r>
            <a:r>
              <a:rPr lang="fr-CA" sz="4000" b="1" dirty="0">
                <a:solidFill>
                  <a:srgbClr val="E68E00"/>
                </a:solidFill>
                <a:latin typeface="Raleway ExtraBold" panose="020B0003030101060003" pitchFamily="34" charset="0"/>
              </a:rPr>
              <a:t> 9 out of 10 </a:t>
            </a:r>
            <a:r>
              <a:rPr lang="fr-CA" sz="4000" b="1" dirty="0" err="1">
                <a:solidFill>
                  <a:srgbClr val="E68E00"/>
                </a:solidFill>
                <a:latin typeface="Raleway ExtraBold" panose="020B0003030101060003" pitchFamily="34" charset="0"/>
              </a:rPr>
              <a:t>Quebecers</a:t>
            </a:r>
            <a:endParaRPr lang="fr-CA" sz="4000" b="1" dirty="0">
              <a:solidFill>
                <a:srgbClr val="E68E00"/>
              </a:solidFill>
              <a:latin typeface="Raleway ExtraBold" panose="020B0003030101060003" pitchFamily="34" charset="0"/>
            </a:endParaRPr>
          </a:p>
        </p:txBody>
      </p:sp>
      <p:sp>
        <p:nvSpPr>
          <p:cNvPr id="6" name="ZoneTexte 5">
            <a:extLst>
              <a:ext uri="{FF2B5EF4-FFF2-40B4-BE49-F238E27FC236}">
                <a16:creationId xmlns:a16="http://schemas.microsoft.com/office/drawing/2014/main" id="{A2B466A0-000C-3C09-E0E7-81523D68B915}"/>
              </a:ext>
            </a:extLst>
          </p:cNvPr>
          <p:cNvSpPr txBox="1"/>
          <p:nvPr/>
        </p:nvSpPr>
        <p:spPr>
          <a:xfrm>
            <a:off x="3160231" y="3691603"/>
            <a:ext cx="3837469" cy="1667316"/>
          </a:xfrm>
          <a:prstGeom prst="rect">
            <a:avLst/>
          </a:prstGeom>
          <a:noFill/>
        </p:spPr>
        <p:txBody>
          <a:bodyPr wrap="square">
            <a:spAutoFit/>
          </a:bodyPr>
          <a:lstStyle/>
          <a:p>
            <a:pPr fontAlgn="base">
              <a:lnSpc>
                <a:spcPts val="2460"/>
              </a:lnSpc>
              <a:buClr>
                <a:srgbClr val="C00000"/>
              </a:buClr>
            </a:pPr>
            <a:r>
              <a:rPr lang="fr-CA" sz="1800" b="1" dirty="0">
                <a:solidFill>
                  <a:srgbClr val="E68E00"/>
                </a:solidFill>
                <a:latin typeface="Georgia" panose="02040502050405020303" pitchFamily="18" charset="0"/>
              </a:rPr>
              <a:t>...</a:t>
            </a:r>
            <a:r>
              <a:rPr lang="fr-CA" sz="1800" b="1" dirty="0">
                <a:solidFill>
                  <a:srgbClr val="C00000"/>
                </a:solidFill>
                <a:latin typeface="Georgia" panose="02040502050405020303" pitchFamily="18" charset="0"/>
              </a:rPr>
              <a:t> </a:t>
            </a:r>
            <a:r>
              <a:rPr lang="fr-CA" dirty="0" err="1">
                <a:solidFill>
                  <a:schemeClr val="tx1">
                    <a:lumMod val="75000"/>
                    <a:lumOff val="25000"/>
                  </a:schemeClr>
                </a:solidFill>
                <a:latin typeface="Arial Nova" panose="020B0504020202020204" pitchFamily="34" charset="0"/>
              </a:rPr>
              <a:t>think</a:t>
            </a:r>
            <a:r>
              <a:rPr lang="fr-CA" dirty="0">
                <a:solidFill>
                  <a:schemeClr val="tx1">
                    <a:lumMod val="75000"/>
                    <a:lumOff val="25000"/>
                  </a:schemeClr>
                </a:solidFill>
                <a:latin typeface="Arial Nova" panose="020B0504020202020204" pitchFamily="34" charset="0"/>
              </a:rPr>
              <a:t> the Québec </a:t>
            </a:r>
            <a:r>
              <a:rPr lang="fr-CA" dirty="0" err="1">
                <a:solidFill>
                  <a:schemeClr val="tx1">
                    <a:lumMod val="75000"/>
                    <a:lumOff val="25000"/>
                  </a:schemeClr>
                </a:solidFill>
                <a:latin typeface="Arial Nova" panose="020B0504020202020204" pitchFamily="34" charset="0"/>
              </a:rPr>
              <a:t>government</a:t>
            </a:r>
            <a:r>
              <a:rPr lang="fr-CA" dirty="0">
                <a:solidFill>
                  <a:schemeClr val="tx1">
                    <a:lumMod val="75000"/>
                    <a:lumOff val="25000"/>
                  </a:schemeClr>
                </a:solidFill>
                <a:latin typeface="Arial Nova" panose="020B0504020202020204" pitchFamily="34" charset="0"/>
              </a:rPr>
              <a:t> </a:t>
            </a:r>
            <a:r>
              <a:rPr lang="fr-CA" dirty="0" err="1">
                <a:solidFill>
                  <a:schemeClr val="tx1">
                    <a:lumMod val="75000"/>
                    <a:lumOff val="25000"/>
                  </a:schemeClr>
                </a:solidFill>
                <a:latin typeface="Arial Nova" panose="020B0504020202020204" pitchFamily="34" charset="0"/>
              </a:rPr>
              <a:t>should</a:t>
            </a:r>
            <a:r>
              <a:rPr lang="fr-CA" dirty="0">
                <a:solidFill>
                  <a:schemeClr val="tx1">
                    <a:lumMod val="75000"/>
                    <a:lumOff val="25000"/>
                  </a:schemeClr>
                </a:solidFill>
                <a:latin typeface="Arial Nova" panose="020B0504020202020204" pitchFamily="34" charset="0"/>
              </a:rPr>
              <a:t> </a:t>
            </a:r>
            <a:r>
              <a:rPr lang="fr-CA" b="1" dirty="0" err="1">
                <a:solidFill>
                  <a:srgbClr val="E68E00"/>
                </a:solidFill>
                <a:latin typeface="Arial Nova" panose="020B0504020202020204" pitchFamily="34" charset="0"/>
              </a:rPr>
              <a:t>invest</a:t>
            </a:r>
            <a:r>
              <a:rPr lang="fr-CA" b="1" dirty="0">
                <a:solidFill>
                  <a:srgbClr val="E68E00"/>
                </a:solidFill>
                <a:latin typeface="Arial Nova" panose="020B0504020202020204" pitchFamily="34" charset="0"/>
              </a:rPr>
              <a:t> </a:t>
            </a:r>
            <a:r>
              <a:rPr lang="fr-CA" dirty="0">
                <a:solidFill>
                  <a:schemeClr val="tx1">
                    <a:lumMod val="75000"/>
                    <a:lumOff val="25000"/>
                  </a:schemeClr>
                </a:solidFill>
                <a:latin typeface="Arial Nova" panose="020B0504020202020204" pitchFamily="34" charset="0"/>
              </a:rPr>
              <a:t>more to </a:t>
            </a:r>
            <a:r>
              <a:rPr lang="fr-CA" dirty="0" err="1">
                <a:solidFill>
                  <a:schemeClr val="tx1">
                    <a:lumMod val="75000"/>
                    <a:lumOff val="25000"/>
                  </a:schemeClr>
                </a:solidFill>
                <a:latin typeface="Arial Nova" panose="020B0504020202020204" pitchFamily="34" charset="0"/>
              </a:rPr>
              <a:t>foster</a:t>
            </a:r>
            <a:r>
              <a:rPr lang="fr-CA" dirty="0">
                <a:solidFill>
                  <a:schemeClr val="tx1">
                    <a:lumMod val="75000"/>
                    <a:lumOff val="25000"/>
                  </a:schemeClr>
                </a:solidFill>
                <a:latin typeface="Arial Nova" panose="020B0504020202020204" pitchFamily="34" charset="0"/>
              </a:rPr>
              <a:t> the </a:t>
            </a:r>
            <a:r>
              <a:rPr lang="fr-CA" b="1" dirty="0" err="1">
                <a:solidFill>
                  <a:srgbClr val="E68E00"/>
                </a:solidFill>
                <a:latin typeface="Arial Nova" panose="020B0504020202020204" pitchFamily="34" charset="0"/>
              </a:rPr>
              <a:t>welfare</a:t>
            </a:r>
            <a:r>
              <a:rPr lang="fr-CA" b="1" dirty="0">
                <a:solidFill>
                  <a:srgbClr val="E68E00"/>
                </a:solidFill>
                <a:latin typeface="Arial Nova" panose="020B0504020202020204" pitchFamily="34" charset="0"/>
              </a:rPr>
              <a:t> and </a:t>
            </a:r>
            <a:r>
              <a:rPr lang="fr-CA" b="1" dirty="0" err="1">
                <a:solidFill>
                  <a:srgbClr val="E68E00"/>
                </a:solidFill>
                <a:latin typeface="Arial Nova" panose="020B0504020202020204" pitchFamily="34" charset="0"/>
              </a:rPr>
              <a:t>development</a:t>
            </a:r>
            <a:r>
              <a:rPr lang="fr-CA" b="1" dirty="0">
                <a:solidFill>
                  <a:srgbClr val="E68E00"/>
                </a:solidFill>
                <a:latin typeface="Arial Nova" panose="020B0504020202020204" pitchFamily="34" charset="0"/>
              </a:rPr>
              <a:t> of </a:t>
            </a:r>
            <a:r>
              <a:rPr lang="fr-CA" b="1" dirty="0" err="1">
                <a:solidFill>
                  <a:srgbClr val="E68E00"/>
                </a:solidFill>
                <a:latin typeface="Arial Nova" panose="020B0504020202020204" pitchFamily="34" charset="0"/>
              </a:rPr>
              <a:t>children</a:t>
            </a:r>
            <a:r>
              <a:rPr lang="fr-CA" b="1" dirty="0">
                <a:solidFill>
                  <a:srgbClr val="E68E00"/>
                </a:solidFill>
                <a:latin typeface="Arial Nova" panose="020B0504020202020204" pitchFamily="34" charset="0"/>
              </a:rPr>
              <a:t> </a:t>
            </a:r>
            <a:r>
              <a:rPr lang="fr-CA" b="1" dirty="0" err="1">
                <a:solidFill>
                  <a:srgbClr val="E68E00"/>
                </a:solidFill>
                <a:latin typeface="Arial Nova" panose="020B0504020202020204" pitchFamily="34" charset="0"/>
              </a:rPr>
              <a:t>between</a:t>
            </a:r>
            <a:r>
              <a:rPr lang="fr-CA" b="1" dirty="0">
                <a:solidFill>
                  <a:srgbClr val="E68E00"/>
                </a:solidFill>
                <a:latin typeface="Arial Nova" panose="020B0504020202020204" pitchFamily="34" charset="0"/>
              </a:rPr>
              <a:t> the </a:t>
            </a:r>
            <a:r>
              <a:rPr lang="fr-CA" b="1" dirty="0" err="1">
                <a:solidFill>
                  <a:srgbClr val="E68E00"/>
                </a:solidFill>
                <a:latin typeface="Arial Nova" panose="020B0504020202020204" pitchFamily="34" charset="0"/>
              </a:rPr>
              <a:t>ages</a:t>
            </a:r>
            <a:r>
              <a:rPr lang="fr-CA" b="1" dirty="0">
                <a:solidFill>
                  <a:srgbClr val="E68E00"/>
                </a:solidFill>
                <a:latin typeface="Arial Nova" panose="020B0504020202020204" pitchFamily="34" charset="0"/>
              </a:rPr>
              <a:t> of 0 and 5 </a:t>
            </a:r>
            <a:r>
              <a:rPr lang="fr-CA" dirty="0">
                <a:solidFill>
                  <a:schemeClr val="tx1">
                    <a:lumMod val="75000"/>
                    <a:lumOff val="25000"/>
                  </a:schemeClr>
                </a:solidFill>
                <a:latin typeface="Arial Nova" panose="020B0504020202020204" pitchFamily="34" charset="0"/>
              </a:rPr>
              <a:t>(87%). </a:t>
            </a:r>
          </a:p>
        </p:txBody>
      </p:sp>
      <p:sp>
        <p:nvSpPr>
          <p:cNvPr id="3" name="ZoneTexte 2">
            <a:extLst>
              <a:ext uri="{FF2B5EF4-FFF2-40B4-BE49-F238E27FC236}">
                <a16:creationId xmlns:a16="http://schemas.microsoft.com/office/drawing/2014/main" id="{FB912586-7D6B-B148-9C47-6E99467273B3}"/>
              </a:ext>
            </a:extLst>
          </p:cNvPr>
          <p:cNvSpPr txBox="1"/>
          <p:nvPr/>
        </p:nvSpPr>
        <p:spPr>
          <a:xfrm>
            <a:off x="7488871" y="3645641"/>
            <a:ext cx="3957556" cy="1026115"/>
          </a:xfrm>
          <a:prstGeom prst="rect">
            <a:avLst/>
          </a:prstGeom>
          <a:noFill/>
        </p:spPr>
        <p:txBody>
          <a:bodyPr wrap="square">
            <a:spAutoFit/>
          </a:bodyPr>
          <a:lstStyle/>
          <a:p>
            <a:pPr>
              <a:lnSpc>
                <a:spcPts val="2460"/>
              </a:lnSpc>
            </a:pPr>
            <a:r>
              <a:rPr lang="fr-CA" sz="1800" b="1" dirty="0">
                <a:solidFill>
                  <a:srgbClr val="E68E00"/>
                </a:solidFill>
                <a:latin typeface="Georgia" panose="02040502050405020303" pitchFamily="18" charset="0"/>
              </a:rPr>
              <a:t>...</a:t>
            </a:r>
            <a:r>
              <a:rPr lang="fr-CA" sz="1800" b="1" dirty="0">
                <a:solidFill>
                  <a:srgbClr val="C00000"/>
                </a:solidFill>
                <a:latin typeface="Georgia" panose="02040502050405020303" pitchFamily="18" charset="0"/>
              </a:rPr>
              <a:t> </a:t>
            </a:r>
            <a:r>
              <a:rPr lang="fr-CA" dirty="0" err="1">
                <a:solidFill>
                  <a:schemeClr val="bg2">
                    <a:lumMod val="25000"/>
                  </a:schemeClr>
                </a:solidFill>
                <a:latin typeface="Arial Nova" panose="020B0504020202020204" pitchFamily="34" charset="0"/>
              </a:rPr>
              <a:t>think</a:t>
            </a:r>
            <a:r>
              <a:rPr lang="fr-CA" dirty="0">
                <a:solidFill>
                  <a:schemeClr val="bg2">
                    <a:lumMod val="25000"/>
                  </a:schemeClr>
                </a:solidFill>
                <a:latin typeface="Arial Nova" panose="020B0504020202020204" pitchFamily="34" charset="0"/>
              </a:rPr>
              <a:t> </a:t>
            </a:r>
            <a:r>
              <a:rPr lang="fr-CA" dirty="0" err="1">
                <a:solidFill>
                  <a:schemeClr val="bg2">
                    <a:lumMod val="25000"/>
                  </a:schemeClr>
                </a:solidFill>
                <a:latin typeface="Arial Nova" panose="020B0504020202020204" pitchFamily="34" charset="0"/>
              </a:rPr>
              <a:t>that</a:t>
            </a:r>
            <a:r>
              <a:rPr lang="fr-CA" dirty="0">
                <a:solidFill>
                  <a:schemeClr val="bg2">
                    <a:lumMod val="25000"/>
                  </a:schemeClr>
                </a:solidFill>
                <a:latin typeface="Arial Nova" panose="020B0504020202020204" pitchFamily="34" charset="0"/>
              </a:rPr>
              <a:t> the Québec </a:t>
            </a:r>
            <a:r>
              <a:rPr lang="fr-CA" dirty="0" err="1">
                <a:solidFill>
                  <a:schemeClr val="bg2">
                    <a:lumMod val="25000"/>
                  </a:schemeClr>
                </a:solidFill>
                <a:latin typeface="Arial Nova" panose="020B0504020202020204" pitchFamily="34" charset="0"/>
              </a:rPr>
              <a:t>government</a:t>
            </a:r>
            <a:r>
              <a:rPr lang="fr-CA" dirty="0">
                <a:solidFill>
                  <a:schemeClr val="bg2">
                    <a:lumMod val="25000"/>
                  </a:schemeClr>
                </a:solidFill>
                <a:latin typeface="Arial Nova" panose="020B0504020202020204" pitchFamily="34" charset="0"/>
              </a:rPr>
              <a:t> </a:t>
            </a:r>
            <a:r>
              <a:rPr lang="fr-CA" dirty="0" err="1">
                <a:solidFill>
                  <a:schemeClr val="bg2">
                    <a:lumMod val="25000"/>
                  </a:schemeClr>
                </a:solidFill>
                <a:latin typeface="Arial Nova" panose="020B0504020202020204" pitchFamily="34" charset="0"/>
              </a:rPr>
              <a:t>should</a:t>
            </a:r>
            <a:r>
              <a:rPr lang="fr-CA" dirty="0">
                <a:solidFill>
                  <a:schemeClr val="bg2">
                    <a:lumMod val="25000"/>
                  </a:schemeClr>
                </a:solidFill>
                <a:latin typeface="Arial Nova" panose="020B0504020202020204" pitchFamily="34" charset="0"/>
              </a:rPr>
              <a:t> do more to </a:t>
            </a:r>
            <a:r>
              <a:rPr lang="fr-CA" b="1" dirty="0">
                <a:solidFill>
                  <a:srgbClr val="E68E00"/>
                </a:solidFill>
                <a:latin typeface="Arial Nova" panose="020B0504020202020204" pitchFamily="34" charset="0"/>
              </a:rPr>
              <a:t>support </a:t>
            </a:r>
            <a:r>
              <a:rPr lang="fr-CA" dirty="0" err="1">
                <a:solidFill>
                  <a:schemeClr val="bg2">
                    <a:lumMod val="25000"/>
                  </a:schemeClr>
                </a:solidFill>
                <a:latin typeface="Arial Nova" panose="020B0504020202020204" pitchFamily="34" charset="0"/>
              </a:rPr>
              <a:t>children</a:t>
            </a:r>
            <a:r>
              <a:rPr lang="fr-CA" dirty="0">
                <a:solidFill>
                  <a:schemeClr val="bg2">
                    <a:lumMod val="25000"/>
                  </a:schemeClr>
                </a:solidFill>
                <a:latin typeface="Arial Nova" panose="020B0504020202020204" pitchFamily="34" charset="0"/>
              </a:rPr>
              <a:t> in </a:t>
            </a:r>
            <a:r>
              <a:rPr lang="fr-CA" b="1" dirty="0" err="1">
                <a:solidFill>
                  <a:srgbClr val="E68E00"/>
                </a:solidFill>
                <a:latin typeface="Arial Nova" panose="020B0504020202020204" pitchFamily="34" charset="0"/>
              </a:rPr>
              <a:t>vulnerable</a:t>
            </a:r>
            <a:r>
              <a:rPr lang="fr-CA" b="1" dirty="0">
                <a:solidFill>
                  <a:srgbClr val="E68E00"/>
                </a:solidFill>
                <a:latin typeface="Arial Nova" panose="020B0504020202020204" pitchFamily="34" charset="0"/>
              </a:rPr>
              <a:t> </a:t>
            </a:r>
            <a:r>
              <a:rPr lang="fr-CA" b="1" dirty="0" err="1">
                <a:solidFill>
                  <a:srgbClr val="E68E00"/>
                </a:solidFill>
                <a:latin typeface="Arial Nova" panose="020B0504020202020204" pitchFamily="34" charset="0"/>
              </a:rPr>
              <a:t>families</a:t>
            </a:r>
            <a:r>
              <a:rPr lang="fr-CA" b="1" dirty="0">
                <a:solidFill>
                  <a:srgbClr val="E68E00"/>
                </a:solidFill>
                <a:latin typeface="Arial Nova" panose="020B0504020202020204" pitchFamily="34" charset="0"/>
              </a:rPr>
              <a:t> </a:t>
            </a:r>
            <a:r>
              <a:rPr lang="fr-CA" dirty="0">
                <a:solidFill>
                  <a:schemeClr val="bg2">
                    <a:lumMod val="25000"/>
                  </a:schemeClr>
                </a:solidFill>
                <a:latin typeface="Arial Nova" panose="020B0504020202020204" pitchFamily="34" charset="0"/>
              </a:rPr>
              <a:t>(89%).</a:t>
            </a:r>
          </a:p>
        </p:txBody>
      </p:sp>
      <p:grpSp>
        <p:nvGrpSpPr>
          <p:cNvPr id="20" name="Group 19">
            <a:extLst>
              <a:ext uri="{FF2B5EF4-FFF2-40B4-BE49-F238E27FC236}">
                <a16:creationId xmlns:a16="http://schemas.microsoft.com/office/drawing/2014/main" id="{10244509-790E-88D1-59F2-43758CA024C5}"/>
              </a:ext>
            </a:extLst>
          </p:cNvPr>
          <p:cNvGrpSpPr/>
          <p:nvPr/>
        </p:nvGrpSpPr>
        <p:grpSpPr>
          <a:xfrm>
            <a:off x="631504" y="2587453"/>
            <a:ext cx="2338661" cy="3082436"/>
            <a:chOff x="4639262" y="2551999"/>
            <a:chExt cx="2850503" cy="3757062"/>
          </a:xfrm>
        </p:grpSpPr>
        <p:sp>
          <p:nvSpPr>
            <p:cNvPr id="17" name="Oval 16">
              <a:extLst>
                <a:ext uri="{FF2B5EF4-FFF2-40B4-BE49-F238E27FC236}">
                  <a16:creationId xmlns:a16="http://schemas.microsoft.com/office/drawing/2014/main" id="{C174D9D0-E801-FE6B-A7B7-E74E65A7802A}"/>
                </a:ext>
              </a:extLst>
            </p:cNvPr>
            <p:cNvSpPr/>
            <p:nvPr/>
          </p:nvSpPr>
          <p:spPr>
            <a:xfrm>
              <a:off x="4854633" y="2915076"/>
              <a:ext cx="2635132" cy="2635132"/>
            </a:xfrm>
            <a:prstGeom prst="ellipse">
              <a:avLst/>
            </a:prstGeom>
            <a:solidFill>
              <a:srgbClr val="FBBA00">
                <a:alpha val="70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15">
              <a:extLst>
                <a:ext uri="{FF2B5EF4-FFF2-40B4-BE49-F238E27FC236}">
                  <a16:creationId xmlns:a16="http://schemas.microsoft.com/office/drawing/2014/main" id="{C155E592-8799-2D96-853F-68A35C1465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4639262" y="2551999"/>
              <a:ext cx="2659498" cy="3757062"/>
            </a:xfrm>
            <a:prstGeom prst="rect">
              <a:avLst/>
            </a:prstGeom>
          </p:spPr>
        </p:pic>
      </p:grpSp>
      <p:cxnSp>
        <p:nvCxnSpPr>
          <p:cNvPr id="19" name="Straight Connector 18">
            <a:extLst>
              <a:ext uri="{FF2B5EF4-FFF2-40B4-BE49-F238E27FC236}">
                <a16:creationId xmlns:a16="http://schemas.microsoft.com/office/drawing/2014/main" id="{C6B6A12E-54A3-28B4-F476-FD338CFE3208}"/>
              </a:ext>
            </a:extLst>
          </p:cNvPr>
          <p:cNvCxnSpPr>
            <a:cxnSpLocks/>
          </p:cNvCxnSpPr>
          <p:nvPr/>
        </p:nvCxnSpPr>
        <p:spPr>
          <a:xfrm>
            <a:off x="914400" y="2547415"/>
            <a:ext cx="10365971" cy="0"/>
          </a:xfrm>
          <a:prstGeom prst="line">
            <a:avLst/>
          </a:prstGeom>
          <a:ln w="57150" cap="rnd">
            <a:solidFill>
              <a:srgbClr val="FBBA00">
                <a:alpha val="19788"/>
              </a:srgbClr>
            </a:solidFill>
          </a:ln>
        </p:spPr>
        <p:style>
          <a:lnRef idx="1">
            <a:schemeClr val="accent1"/>
          </a:lnRef>
          <a:fillRef idx="0">
            <a:schemeClr val="accent1"/>
          </a:fillRef>
          <a:effectRef idx="0">
            <a:schemeClr val="accent1"/>
          </a:effectRef>
          <a:fontRef idx="minor">
            <a:schemeClr val="tx1"/>
          </a:fontRef>
        </p:style>
      </p:cxnSp>
      <p:sp>
        <p:nvSpPr>
          <p:cNvPr id="7" name="ZoneTexte 5">
            <a:extLst>
              <a:ext uri="{FF2B5EF4-FFF2-40B4-BE49-F238E27FC236}">
                <a16:creationId xmlns:a16="http://schemas.microsoft.com/office/drawing/2014/main" id="{9E94868A-6D4D-64AA-914C-5F9D4E3D1A80}"/>
              </a:ext>
            </a:extLst>
          </p:cNvPr>
          <p:cNvSpPr txBox="1"/>
          <p:nvPr/>
        </p:nvSpPr>
        <p:spPr>
          <a:xfrm>
            <a:off x="808203" y="630144"/>
            <a:ext cx="8659446" cy="784830"/>
          </a:xfrm>
          <a:prstGeom prst="rect">
            <a:avLst/>
          </a:prstGeom>
          <a:noFill/>
        </p:spPr>
        <p:txBody>
          <a:bodyPr wrap="square">
            <a:spAutoFit/>
          </a:bodyPr>
          <a:lstStyle/>
          <a:p>
            <a:pPr algn="just" fontAlgn="base">
              <a:buClr>
                <a:srgbClr val="C00000"/>
              </a:buClr>
            </a:pPr>
            <a:r>
              <a:rPr lang="fr-CA" sz="4500" b="1" dirty="0">
                <a:solidFill>
                  <a:srgbClr val="E68E00"/>
                </a:solidFill>
                <a:latin typeface="Raleway ExtraBold" panose="020B0003030101060003" pitchFamily="34" charset="0"/>
              </a:rPr>
              <a:t>Survey </a:t>
            </a:r>
            <a:r>
              <a:rPr lang="fr-CA" sz="4500" b="1" dirty="0" err="1">
                <a:solidFill>
                  <a:srgbClr val="E68E00"/>
                </a:solidFill>
                <a:latin typeface="Raleway ExtraBold" panose="020B0003030101060003" pitchFamily="34" charset="0"/>
              </a:rPr>
              <a:t>results</a:t>
            </a:r>
            <a:endParaRPr lang="fr-CA" sz="4500" b="1" dirty="0">
              <a:solidFill>
                <a:srgbClr val="E68E00"/>
              </a:solidFill>
              <a:latin typeface="Raleway ExtraBold" panose="020B0003030101060003" pitchFamily="34" charset="0"/>
            </a:endParaRPr>
          </a:p>
        </p:txBody>
      </p:sp>
    </p:spTree>
    <p:extLst>
      <p:ext uri="{BB962C8B-B14F-4D97-AF65-F5344CB8AC3E}">
        <p14:creationId xmlns:p14="http://schemas.microsoft.com/office/powerpoint/2010/main" val="1792679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8E00">
            <a:alpha val="30000"/>
          </a:srgbClr>
        </a:solidFill>
        <a:effectLst/>
      </p:bgPr>
    </p:bg>
    <p:spTree>
      <p:nvGrpSpPr>
        <p:cNvPr id="1" name=""/>
        <p:cNvGrpSpPr/>
        <p:nvPr/>
      </p:nvGrpSpPr>
      <p:grpSpPr>
        <a:xfrm>
          <a:off x="0" y="0"/>
          <a:ext cx="0" cy="0"/>
          <a:chOff x="0" y="0"/>
          <a:chExt cx="0" cy="0"/>
        </a:xfrm>
      </p:grpSpPr>
      <p:pic>
        <p:nvPicPr>
          <p:cNvPr id="12" name="Picture 19">
            <a:extLst>
              <a:ext uri="{FF2B5EF4-FFF2-40B4-BE49-F238E27FC236}">
                <a16:creationId xmlns:a16="http://schemas.microsoft.com/office/drawing/2014/main" id="{02EA72A5-B2B6-74A7-8022-C137E75E912C}"/>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75706" y="-180558"/>
            <a:ext cx="12743411" cy="6730582"/>
          </a:xfrm>
          <a:prstGeom prst="rect">
            <a:avLst/>
          </a:prstGeom>
        </p:spPr>
      </p:pic>
      <p:sp>
        <p:nvSpPr>
          <p:cNvPr id="3" name="ZoneTexte 8">
            <a:extLst>
              <a:ext uri="{FF2B5EF4-FFF2-40B4-BE49-F238E27FC236}">
                <a16:creationId xmlns:a16="http://schemas.microsoft.com/office/drawing/2014/main" id="{0C22D84E-DC70-763C-8CAF-796578F5626C}"/>
              </a:ext>
            </a:extLst>
          </p:cNvPr>
          <p:cNvSpPr txBox="1"/>
          <p:nvPr/>
        </p:nvSpPr>
        <p:spPr>
          <a:xfrm>
            <a:off x="5027191" y="2186357"/>
            <a:ext cx="6321052" cy="25776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1" u="none" strike="noStrike" kern="1200" cap="none" spc="0" normalizeH="0" baseline="0" noProof="0" dirty="0" err="1">
                <a:ln>
                  <a:noFill/>
                </a:ln>
                <a:solidFill>
                  <a:srgbClr val="E68E00"/>
                </a:solidFill>
                <a:effectLst/>
                <a:uLnTx/>
                <a:uFillTx/>
                <a:latin typeface="Arial Nova" panose="020B0504020202020204" pitchFamily="34" charset="0"/>
              </a:rPr>
              <a:t>Reasons</a:t>
            </a:r>
            <a:r>
              <a:rPr kumimoji="0" lang="fr-CA" sz="1800" b="1" u="none" strike="noStrike" kern="1200" cap="none" spc="0" normalizeH="0" baseline="0" noProof="0" dirty="0">
                <a:ln>
                  <a:noFill/>
                </a:ln>
                <a:solidFill>
                  <a:srgbClr val="E68E00"/>
                </a:solidFill>
                <a:effectLst/>
                <a:uLnTx/>
                <a:uFillTx/>
                <a:latin typeface="Arial Nova" panose="020B0504020202020204" pitchFamily="34" charset="0"/>
              </a:rPr>
              <a:t> to </a:t>
            </a:r>
            <a:r>
              <a:rPr kumimoji="0" lang="fr-CA" sz="1800" b="1" u="none" strike="noStrike" kern="1200" cap="none" spc="0" normalizeH="0" baseline="0" noProof="0" dirty="0" err="1">
                <a:ln>
                  <a:noFill/>
                </a:ln>
                <a:solidFill>
                  <a:srgbClr val="E68E00"/>
                </a:solidFill>
                <a:effectLst/>
                <a:uLnTx/>
                <a:uFillTx/>
                <a:latin typeface="Arial Nova" panose="020B0504020202020204" pitchFamily="34" charset="0"/>
              </a:rPr>
              <a:t>take</a:t>
            </a:r>
            <a:r>
              <a:rPr kumimoji="0" lang="fr-CA" sz="1800" b="1" u="none" strike="noStrike" kern="1200" cap="none" spc="0" normalizeH="0" baseline="0" noProof="0" dirty="0">
                <a:ln>
                  <a:noFill/>
                </a:ln>
                <a:solidFill>
                  <a:srgbClr val="E68E00"/>
                </a:solidFill>
                <a:effectLst/>
                <a:uLnTx/>
                <a:uFillTx/>
                <a:latin typeface="Arial Nova" panose="020B0504020202020204" pitchFamily="34" charset="0"/>
              </a:rPr>
              <a:t> </a:t>
            </a:r>
            <a:r>
              <a:rPr kumimoji="0" lang="fr-CA" sz="1800" b="1" u="none" strike="noStrike" kern="1200" cap="none" spc="0" normalizeH="0" baseline="0" noProof="0" dirty="0" err="1">
                <a:ln>
                  <a:noFill/>
                </a:ln>
                <a:solidFill>
                  <a:srgbClr val="E68E00"/>
                </a:solidFill>
                <a:effectLst/>
                <a:uLnTx/>
                <a:uFillTx/>
                <a:latin typeface="Arial Nova" panose="020B0504020202020204" pitchFamily="34" charset="0"/>
              </a:rPr>
              <a:t>advantage</a:t>
            </a:r>
            <a:r>
              <a:rPr kumimoji="0" lang="fr-CA" sz="1800" b="1" u="none" strike="noStrike" kern="1200" cap="none" spc="0" normalizeH="0" baseline="0" noProof="0" dirty="0">
                <a:ln>
                  <a:noFill/>
                </a:ln>
                <a:solidFill>
                  <a:srgbClr val="E68E00"/>
                </a:solidFill>
                <a:effectLst/>
                <a:uLnTx/>
                <a:uFillTx/>
                <a:latin typeface="Arial Nova" panose="020B0504020202020204" pitchFamily="34" charset="0"/>
              </a:rPr>
              <a:t> of services</a:t>
            </a:r>
          </a:p>
          <a:p>
            <a:pPr marL="284400" marR="0" lvl="1" indent="-285750" algn="l" defTabSz="914400" rtl="0" eaLnBrk="1" fontAlgn="auto" latinLnBrk="0" hangingPunct="1">
              <a:lnSpc>
                <a:spcPct val="100000"/>
              </a:lnSpc>
              <a:spcBef>
                <a:spcPts val="300"/>
              </a:spcBef>
              <a:spcAft>
                <a:spcPts val="300"/>
              </a:spcAft>
              <a:buClr>
                <a:srgbClr val="E68E00"/>
              </a:buClr>
              <a:buSzTx/>
              <a:buFont typeface="Arial" panose="020B0604020202020204" pitchFamily="34" charset="0"/>
              <a:buChar char="•"/>
              <a:tabLst/>
              <a:defRPr/>
            </a:pPr>
            <a:r>
              <a:rPr lang="en-CA" dirty="0">
                <a:solidFill>
                  <a:prstClr val="black"/>
                </a:solidFill>
                <a:latin typeface="Arial Nova" panose="020B0504020202020204" pitchFamily="34" charset="0"/>
              </a:rPr>
              <a:t>Because the services meet one of their own needs or those of their family </a:t>
            </a:r>
            <a:r>
              <a:rPr kumimoji="0" lang="fr-CA" sz="1800" u="none" strike="noStrike" kern="1200" cap="none" spc="0" normalizeH="0" baseline="0" noProof="0" dirty="0">
                <a:ln>
                  <a:noFill/>
                </a:ln>
                <a:solidFill>
                  <a:prstClr val="black"/>
                </a:solidFill>
                <a:effectLst/>
                <a:uLnTx/>
                <a:uFillTx/>
                <a:latin typeface="Arial Nova" panose="020B0504020202020204" pitchFamily="34" charset="0"/>
              </a:rPr>
              <a:t>(44%). </a:t>
            </a:r>
          </a:p>
          <a:p>
            <a:pPr marL="572400" marR="0" lvl="2" indent="-285750" algn="l" defTabSz="914400" rtl="0" eaLnBrk="1" fontAlgn="auto" latinLnBrk="0" hangingPunct="1">
              <a:lnSpc>
                <a:spcPct val="100000"/>
              </a:lnSpc>
              <a:spcBef>
                <a:spcPts val="300"/>
              </a:spcBef>
              <a:spcAft>
                <a:spcPts val="300"/>
              </a:spcAft>
              <a:buClr>
                <a:srgbClr val="E68E00"/>
              </a:buClr>
              <a:buSzTx/>
              <a:buFont typeface="System Font Regular"/>
              <a:buChar char="‣"/>
              <a:tabLst/>
              <a:defRPr/>
            </a:pPr>
            <a:r>
              <a:rPr lang="en-CA" dirty="0">
                <a:solidFill>
                  <a:prstClr val="black"/>
                </a:solidFill>
                <a:latin typeface="Arial Nova" panose="020B0504020202020204" pitchFamily="34" charset="0"/>
              </a:rPr>
              <a:t>61% among families with an annual income of under $40,000</a:t>
            </a:r>
            <a:r>
              <a:rPr kumimoji="0" lang="fr-CA" sz="1800" u="none" strike="noStrike" kern="1200" cap="none" spc="0" normalizeH="0" baseline="0" noProof="0" dirty="0">
                <a:ln>
                  <a:noFill/>
                </a:ln>
                <a:solidFill>
                  <a:prstClr val="black"/>
                </a:solidFill>
                <a:effectLst/>
                <a:uLnTx/>
                <a:uFillTx/>
                <a:latin typeface="Arial Nova" panose="020B0504020202020204" pitchFamily="34" charset="0"/>
              </a:rPr>
              <a:t>.</a:t>
            </a:r>
          </a:p>
          <a:p>
            <a:pPr marL="284400" marR="0" lvl="1" indent="-285750" algn="l" defTabSz="914400" rtl="0" eaLnBrk="1" fontAlgn="auto" latinLnBrk="0" hangingPunct="1">
              <a:lnSpc>
                <a:spcPct val="100000"/>
              </a:lnSpc>
              <a:spcBef>
                <a:spcPts val="300"/>
              </a:spcBef>
              <a:spcAft>
                <a:spcPts val="300"/>
              </a:spcAft>
              <a:buClr>
                <a:srgbClr val="E68E00"/>
              </a:buClr>
              <a:buSzTx/>
              <a:buFont typeface="Arial" panose="020B0604020202020204" pitchFamily="34" charset="0"/>
              <a:buChar char="•"/>
              <a:tabLst/>
              <a:defRPr/>
            </a:pPr>
            <a:r>
              <a:rPr lang="en-CA" dirty="0">
                <a:solidFill>
                  <a:prstClr val="black"/>
                </a:solidFill>
                <a:latin typeface="Arial Nova" panose="020B0504020202020204" pitchFamily="34" charset="0"/>
              </a:rPr>
              <a:t>Activities offered reflect their reality </a:t>
            </a:r>
            <a:r>
              <a:rPr kumimoji="0" lang="fr-CA" sz="1800" u="none" strike="noStrike" kern="1200" cap="none" spc="0" normalizeH="0" baseline="0" noProof="0" dirty="0">
                <a:ln>
                  <a:noFill/>
                </a:ln>
                <a:solidFill>
                  <a:prstClr val="black"/>
                </a:solidFill>
                <a:effectLst/>
                <a:uLnTx/>
                <a:uFillTx/>
                <a:latin typeface="Arial Nova" panose="020B0504020202020204" pitchFamily="34" charset="0"/>
              </a:rPr>
              <a:t>(21%).</a:t>
            </a:r>
          </a:p>
          <a:p>
            <a:pPr marL="284400" marR="0" lvl="1" indent="-285750" algn="l" defTabSz="914400" rtl="0" eaLnBrk="1" fontAlgn="auto" latinLnBrk="0" hangingPunct="1">
              <a:lnSpc>
                <a:spcPct val="100000"/>
              </a:lnSpc>
              <a:spcBef>
                <a:spcPts val="300"/>
              </a:spcBef>
              <a:spcAft>
                <a:spcPts val="300"/>
              </a:spcAft>
              <a:buClr>
                <a:srgbClr val="E68E00"/>
              </a:buClr>
              <a:buSzTx/>
              <a:buFont typeface="Arial" panose="020B0604020202020204" pitchFamily="34" charset="0"/>
              <a:buChar char="•"/>
              <a:tabLst/>
              <a:defRPr/>
            </a:pPr>
            <a:r>
              <a:rPr lang="en-CA" dirty="0">
                <a:solidFill>
                  <a:prstClr val="black"/>
                </a:solidFill>
                <a:latin typeface="Arial Nova" panose="020B0504020202020204" pitchFamily="34" charset="0"/>
              </a:rPr>
              <a:t>Because they boost their confidence in themselves and in their role as a parent </a:t>
            </a:r>
            <a:r>
              <a:rPr kumimoji="0" lang="fr-CA" sz="1800" u="none" strike="noStrike" kern="1200" cap="none" spc="0" normalizeH="0" baseline="0" noProof="0" dirty="0">
                <a:ln>
                  <a:noFill/>
                </a:ln>
                <a:solidFill>
                  <a:prstClr val="black"/>
                </a:solidFill>
                <a:effectLst/>
                <a:uLnTx/>
                <a:uFillTx/>
                <a:latin typeface="Arial Nova" panose="020B0504020202020204" pitchFamily="34" charset="0"/>
              </a:rPr>
              <a:t>(13%).</a:t>
            </a:r>
          </a:p>
        </p:txBody>
      </p:sp>
      <p:sp>
        <p:nvSpPr>
          <p:cNvPr id="5" name="ZoneTexte 14">
            <a:extLst>
              <a:ext uri="{FF2B5EF4-FFF2-40B4-BE49-F238E27FC236}">
                <a16:creationId xmlns:a16="http://schemas.microsoft.com/office/drawing/2014/main" id="{68F95CB5-01A0-6326-D660-0F69A8DCD66E}"/>
              </a:ext>
            </a:extLst>
          </p:cNvPr>
          <p:cNvSpPr txBox="1"/>
          <p:nvPr/>
        </p:nvSpPr>
        <p:spPr>
          <a:xfrm>
            <a:off x="862045" y="1956215"/>
            <a:ext cx="3504627" cy="3154903"/>
          </a:xfrm>
          <a:prstGeom prst="rect">
            <a:avLst/>
          </a:prstGeom>
          <a:noFill/>
        </p:spPr>
        <p:txBody>
          <a:bodyPr wrap="square">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fr-CA" sz="4000" b="1" u="none" strike="noStrike" kern="1200" cap="none" spc="0" normalizeH="0" baseline="0" noProof="0" dirty="0">
                <a:ln>
                  <a:noFill/>
                </a:ln>
                <a:solidFill>
                  <a:srgbClr val="E68E00"/>
                </a:solidFill>
                <a:effectLst/>
                <a:uLnTx/>
                <a:uFillTx/>
                <a:latin typeface="Raleway ExtraBold" panose="020B0003030101060003" pitchFamily="34" charset="0"/>
              </a:rPr>
              <a:t>20% of parents </a:t>
            </a:r>
            <a:r>
              <a:rPr kumimoji="0" lang="fr-CA" sz="4000" b="1" u="none" strike="noStrike" kern="1200" cap="none" spc="0" normalizeH="0" baseline="0" noProof="0" dirty="0" err="1">
                <a:ln>
                  <a:noFill/>
                </a:ln>
                <a:solidFill>
                  <a:srgbClr val="E68E00"/>
                </a:solidFill>
                <a:effectLst/>
                <a:uLnTx/>
                <a:uFillTx/>
                <a:latin typeface="Raleway ExtraBold" panose="020B0003030101060003" pitchFamily="34" charset="0"/>
              </a:rPr>
              <a:t>with</a:t>
            </a:r>
            <a:r>
              <a:rPr kumimoji="0" lang="fr-CA" sz="4000" b="1" u="none" strike="noStrike" kern="1200" cap="none" spc="0" normalizeH="0" baseline="0" noProof="0" dirty="0">
                <a:ln>
                  <a:noFill/>
                </a:ln>
                <a:solidFill>
                  <a:srgbClr val="E68E00"/>
                </a:solidFill>
                <a:effectLst/>
                <a:uLnTx/>
                <a:uFillTx/>
                <a:latin typeface="Raleway ExtraBold" panose="020B0003030101060003" pitchFamily="34" charset="0"/>
              </a:rPr>
              <a:t> </a:t>
            </a:r>
            <a:r>
              <a:rPr kumimoji="0" lang="fr-CA" sz="4000" b="1" u="none" strike="noStrike" kern="1200" cap="none" spc="0" normalizeH="0" baseline="0" noProof="0" dirty="0" err="1">
                <a:ln>
                  <a:noFill/>
                </a:ln>
                <a:solidFill>
                  <a:srgbClr val="E68E00"/>
                </a:solidFill>
                <a:effectLst/>
                <a:uLnTx/>
                <a:uFillTx/>
                <a:latin typeface="Raleway ExtraBold" panose="020B0003030101060003" pitchFamily="34" charset="0"/>
              </a:rPr>
              <a:t>children</a:t>
            </a:r>
            <a:endParaRPr kumimoji="0" lang="fr-CA" sz="4000" b="1" u="none" strike="noStrike" kern="1200" cap="none" spc="0" normalizeH="0" baseline="0" noProof="0" dirty="0">
              <a:ln>
                <a:noFill/>
              </a:ln>
              <a:solidFill>
                <a:srgbClr val="E68E00"/>
              </a:solidFill>
              <a:effectLst/>
              <a:uLnTx/>
              <a:uFillTx/>
              <a:latin typeface="Raleway ExtraBold" panose="020B0003030101060003" pitchFamily="34" charset="0"/>
            </a:endParaRPr>
          </a:p>
          <a:p>
            <a:pPr marL="0" marR="0" lvl="0" indent="0" algn="l" defTabSz="914400" rtl="0" eaLnBrk="1" fontAlgn="auto" latinLnBrk="0" hangingPunct="1">
              <a:lnSpc>
                <a:spcPts val="2460"/>
              </a:lnSpc>
              <a:spcBef>
                <a:spcPts val="600"/>
              </a:spcBef>
              <a:spcAft>
                <a:spcPts val="1200"/>
              </a:spcAft>
              <a:buClrTx/>
              <a:buSzTx/>
              <a:buFontTx/>
              <a:buNone/>
              <a:tabLst/>
              <a:defRPr/>
            </a:pPr>
            <a:r>
              <a:rPr lang="en-CA" dirty="0">
                <a:solidFill>
                  <a:prstClr val="black"/>
                </a:solidFill>
                <a:latin typeface="Arial Nova" panose="020B0504020202020204" pitchFamily="34" charset="0"/>
              </a:rPr>
              <a:t>between the ages of 0 and 5 </a:t>
            </a:r>
            <a:r>
              <a:rPr lang="en-CA" b="1" dirty="0">
                <a:solidFill>
                  <a:srgbClr val="E68E00"/>
                </a:solidFill>
                <a:latin typeface="Arial Nova" panose="020B0504020202020204" pitchFamily="34" charset="0"/>
              </a:rPr>
              <a:t>take advantage of services </a:t>
            </a:r>
            <a:r>
              <a:rPr lang="en-CA" dirty="0">
                <a:solidFill>
                  <a:prstClr val="black"/>
                </a:solidFill>
                <a:latin typeface="Arial Nova" panose="020B0504020202020204" pitchFamily="34" charset="0"/>
              </a:rPr>
              <a:t>offered by community organizations.</a:t>
            </a:r>
            <a:endParaRPr kumimoji="0" lang="fr-CA" sz="1800" u="none" strike="noStrike" kern="1200" cap="none" spc="0" normalizeH="0" baseline="0" noProof="0" dirty="0">
              <a:ln>
                <a:noFill/>
              </a:ln>
              <a:solidFill>
                <a:prstClr val="black"/>
              </a:solidFill>
              <a:effectLst/>
              <a:uLnTx/>
              <a:uFillTx/>
              <a:latin typeface="Arial Nova" panose="020B0504020202020204" pitchFamily="34" charset="0"/>
            </a:endParaRPr>
          </a:p>
        </p:txBody>
      </p:sp>
      <p:cxnSp>
        <p:nvCxnSpPr>
          <p:cNvPr id="2" name="Straight Connector 1">
            <a:extLst>
              <a:ext uri="{FF2B5EF4-FFF2-40B4-BE49-F238E27FC236}">
                <a16:creationId xmlns:a16="http://schemas.microsoft.com/office/drawing/2014/main" id="{0735BCC2-E269-E4C2-1267-0B825D4B8DEA}"/>
              </a:ext>
            </a:extLst>
          </p:cNvPr>
          <p:cNvCxnSpPr>
            <a:cxnSpLocks/>
          </p:cNvCxnSpPr>
          <p:nvPr/>
        </p:nvCxnSpPr>
        <p:spPr>
          <a:xfrm flipV="1">
            <a:off x="4462259" y="2322009"/>
            <a:ext cx="0" cy="2524263"/>
          </a:xfrm>
          <a:prstGeom prst="line">
            <a:avLst/>
          </a:prstGeom>
          <a:ln w="57150" cap="rnd">
            <a:solidFill>
              <a:srgbClr val="DBBD91">
                <a:alpha val="19788"/>
              </a:srgbClr>
            </a:solidFill>
          </a:ln>
        </p:spPr>
        <p:style>
          <a:lnRef idx="1">
            <a:schemeClr val="accent1"/>
          </a:lnRef>
          <a:fillRef idx="0">
            <a:schemeClr val="accent1"/>
          </a:fillRef>
          <a:effectRef idx="0">
            <a:schemeClr val="accent1"/>
          </a:effectRef>
          <a:fontRef idx="minor">
            <a:schemeClr val="tx1"/>
          </a:fontRef>
        </p:style>
      </p:cxnSp>
      <p:sp>
        <p:nvSpPr>
          <p:cNvPr id="14" name="Espace réservé du numéro de diapositive 3">
            <a:extLst>
              <a:ext uri="{FF2B5EF4-FFF2-40B4-BE49-F238E27FC236}">
                <a16:creationId xmlns:a16="http://schemas.microsoft.com/office/drawing/2014/main" id="{A1C6FC7D-E82B-68FC-B346-C2D985F7317E}"/>
              </a:ext>
            </a:extLst>
          </p:cNvPr>
          <p:cNvSpPr txBox="1">
            <a:spLocks/>
          </p:cNvSpPr>
          <p:nvPr/>
        </p:nvSpPr>
        <p:spPr>
          <a:xfrm>
            <a:off x="335282" y="6367462"/>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71481D"/>
                </a:solidFill>
                <a:latin typeface="Arial Nova" panose="020B0504020202020204" pitchFamily="34" charset="0"/>
              </a:rPr>
              <a:pPr algn="l"/>
              <a:t>30</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3 </a:t>
            </a:r>
            <a:r>
              <a:rPr lang="fr-CA" b="1" dirty="0">
                <a:solidFill>
                  <a:schemeClr val="bg2">
                    <a:lumMod val="25000"/>
                  </a:schemeClr>
                </a:solidFill>
                <a:latin typeface="Arial Nova" panose="020B0504020202020204" pitchFamily="34" charset="0"/>
              </a:rPr>
              <a:t>– </a:t>
            </a:r>
            <a:r>
              <a:rPr lang="en-CA" b="1" dirty="0">
                <a:solidFill>
                  <a:schemeClr val="bg2">
                    <a:lumMod val="25000"/>
                  </a:schemeClr>
                </a:solidFill>
                <a:effectLst/>
                <a:latin typeface="Arial Nova" panose="020B0504020202020204" pitchFamily="34" charset="0"/>
              </a:rPr>
              <a:t>A common cause</a:t>
            </a:r>
          </a:p>
        </p:txBody>
      </p:sp>
      <p:pic>
        <p:nvPicPr>
          <p:cNvPr id="15" name="Picture 14" descr="A picture containing text, sign, plate, tableware&#10;&#10;Description automatically generated">
            <a:extLst>
              <a:ext uri="{FF2B5EF4-FFF2-40B4-BE49-F238E27FC236}">
                <a16:creationId xmlns:a16="http://schemas.microsoft.com/office/drawing/2014/main" id="{F6D12FFD-9A2E-94E2-B8B6-837028A8A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grpSp>
        <p:nvGrpSpPr>
          <p:cNvPr id="16" name="Group 15">
            <a:extLst>
              <a:ext uri="{FF2B5EF4-FFF2-40B4-BE49-F238E27FC236}">
                <a16:creationId xmlns:a16="http://schemas.microsoft.com/office/drawing/2014/main" id="{34CBA7F1-F3C9-C81F-211F-B40E0725060B}"/>
              </a:ext>
            </a:extLst>
          </p:cNvPr>
          <p:cNvGrpSpPr/>
          <p:nvPr/>
        </p:nvGrpSpPr>
        <p:grpSpPr>
          <a:xfrm>
            <a:off x="849487" y="1009128"/>
            <a:ext cx="10409548" cy="517196"/>
            <a:chOff x="840343" y="1009128"/>
            <a:chExt cx="10409548" cy="517196"/>
          </a:xfrm>
        </p:grpSpPr>
        <p:cxnSp>
          <p:nvCxnSpPr>
            <p:cNvPr id="17" name="Straight Connector 16">
              <a:extLst>
                <a:ext uri="{FF2B5EF4-FFF2-40B4-BE49-F238E27FC236}">
                  <a16:creationId xmlns:a16="http://schemas.microsoft.com/office/drawing/2014/main" id="{4CBDC8FE-32C7-EE1D-EE81-EB7930763E4E}"/>
                </a:ext>
              </a:extLst>
            </p:cNvPr>
            <p:cNvCxnSpPr>
              <a:cxnSpLocks/>
            </p:cNvCxnSpPr>
            <p:nvPr/>
          </p:nvCxnSpPr>
          <p:spPr>
            <a:xfrm>
              <a:off x="942109" y="1526324"/>
              <a:ext cx="10307782" cy="0"/>
            </a:xfrm>
            <a:prstGeom prst="line">
              <a:avLst/>
            </a:prstGeom>
            <a:ln w="57150" cap="rnd">
              <a:solidFill>
                <a:schemeClr val="accent2">
                  <a:alpha val="19788"/>
                </a:schemeClr>
              </a:solidFill>
            </a:ln>
          </p:spPr>
          <p:style>
            <a:lnRef idx="1">
              <a:schemeClr val="accent1"/>
            </a:lnRef>
            <a:fillRef idx="0">
              <a:schemeClr val="accent1"/>
            </a:fillRef>
            <a:effectRef idx="0">
              <a:schemeClr val="accent1"/>
            </a:effectRef>
            <a:fontRef idx="minor">
              <a:schemeClr val="tx1"/>
            </a:fontRef>
          </p:style>
        </p:cxnSp>
        <p:sp>
          <p:nvSpPr>
            <p:cNvPr id="20" name="ZoneTexte 4">
              <a:extLst>
                <a:ext uri="{FF2B5EF4-FFF2-40B4-BE49-F238E27FC236}">
                  <a16:creationId xmlns:a16="http://schemas.microsoft.com/office/drawing/2014/main" id="{B54B6A94-86A4-3C41-09D7-DE846E1BEED1}"/>
                </a:ext>
              </a:extLst>
            </p:cNvPr>
            <p:cNvSpPr txBox="1"/>
            <p:nvPr/>
          </p:nvSpPr>
          <p:spPr>
            <a:xfrm>
              <a:off x="840343" y="1009128"/>
              <a:ext cx="5563772" cy="276999"/>
            </a:xfrm>
            <a:prstGeom prst="rect">
              <a:avLst/>
            </a:prstGeom>
            <a:noFill/>
          </p:spPr>
          <p:txBody>
            <a:bodyPr wrap="square">
              <a:spAutoFit/>
            </a:bodyPr>
            <a:lstStyle/>
            <a:p>
              <a:r>
                <a:rPr lang="fr-CA" sz="1200" b="1" dirty="0">
                  <a:solidFill>
                    <a:schemeClr val="bg2">
                      <a:lumMod val="25000"/>
                    </a:schemeClr>
                  </a:solidFill>
                  <a:latin typeface="Arial Nova" panose="020B0504020202020204" pitchFamily="34" charset="0"/>
                </a:rPr>
                <a:t>Community </a:t>
              </a:r>
              <a:r>
                <a:rPr lang="fr-CA" sz="1200" b="1" dirty="0" err="1">
                  <a:solidFill>
                    <a:schemeClr val="bg2">
                      <a:lumMod val="25000"/>
                    </a:schemeClr>
                  </a:solidFill>
                  <a:latin typeface="Arial Nova" panose="020B0504020202020204" pitchFamily="34" charset="0"/>
                </a:rPr>
                <a:t>organizations</a:t>
              </a:r>
              <a:endParaRPr lang="fr-CA" sz="1200" b="1" dirty="0">
                <a:solidFill>
                  <a:schemeClr val="bg2">
                    <a:lumMod val="25000"/>
                  </a:schemeClr>
                </a:solidFill>
                <a:latin typeface="Arial Nova" panose="020B0504020202020204" pitchFamily="34" charset="0"/>
              </a:endParaRPr>
            </a:p>
          </p:txBody>
        </p:sp>
      </p:grpSp>
      <p:sp>
        <p:nvSpPr>
          <p:cNvPr id="21" name="ZoneTexte 5">
            <a:extLst>
              <a:ext uri="{FF2B5EF4-FFF2-40B4-BE49-F238E27FC236}">
                <a16:creationId xmlns:a16="http://schemas.microsoft.com/office/drawing/2014/main" id="{521500F9-5D43-1F41-D8F6-F26A0CBB89E7}"/>
              </a:ext>
            </a:extLst>
          </p:cNvPr>
          <p:cNvSpPr txBox="1"/>
          <p:nvPr/>
        </p:nvSpPr>
        <p:spPr>
          <a:xfrm>
            <a:off x="831184" y="604596"/>
            <a:ext cx="8659446" cy="461665"/>
          </a:xfrm>
          <a:prstGeom prst="rect">
            <a:avLst/>
          </a:prstGeom>
          <a:noFill/>
        </p:spPr>
        <p:txBody>
          <a:bodyPr wrap="square">
            <a:spAutoFit/>
          </a:bodyPr>
          <a:lstStyle/>
          <a:p>
            <a:pPr algn="just" fontAlgn="base">
              <a:buClr>
                <a:srgbClr val="C00000"/>
              </a:buClr>
            </a:pPr>
            <a:r>
              <a:rPr lang="fr-CA" sz="2400" b="1" dirty="0">
                <a:solidFill>
                  <a:srgbClr val="E68E00"/>
                </a:solidFill>
                <a:latin typeface="Raleway ExtraBold" panose="020B0003030101060003" pitchFamily="34" charset="0"/>
              </a:rPr>
              <a:t>A </a:t>
            </a:r>
            <a:r>
              <a:rPr lang="fr-CA" sz="2400" b="1" dirty="0" err="1">
                <a:solidFill>
                  <a:srgbClr val="E68E00"/>
                </a:solidFill>
                <a:latin typeface="Raleway ExtraBold" panose="020B0003030101060003" pitchFamily="34" charset="0"/>
              </a:rPr>
              <a:t>common</a:t>
            </a:r>
            <a:r>
              <a:rPr lang="fr-CA" sz="2400" b="1" dirty="0">
                <a:solidFill>
                  <a:srgbClr val="E68E00"/>
                </a:solidFill>
                <a:latin typeface="Raleway ExtraBold" panose="020B0003030101060003" pitchFamily="34" charset="0"/>
              </a:rPr>
              <a:t> cause</a:t>
            </a:r>
          </a:p>
        </p:txBody>
      </p:sp>
    </p:spTree>
    <p:extLst>
      <p:ext uri="{BB962C8B-B14F-4D97-AF65-F5344CB8AC3E}">
        <p14:creationId xmlns:p14="http://schemas.microsoft.com/office/powerpoint/2010/main" val="3686424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8E00">
            <a:alpha val="30000"/>
          </a:srgbClr>
        </a:solidFill>
        <a:effectLst/>
      </p:bgPr>
    </p:bg>
    <p:spTree>
      <p:nvGrpSpPr>
        <p:cNvPr id="1" name=""/>
        <p:cNvGrpSpPr/>
        <p:nvPr/>
      </p:nvGrpSpPr>
      <p:grpSpPr>
        <a:xfrm>
          <a:off x="0" y="0"/>
          <a:ext cx="0" cy="0"/>
          <a:chOff x="0" y="0"/>
          <a:chExt cx="0" cy="0"/>
        </a:xfrm>
      </p:grpSpPr>
      <p:pic>
        <p:nvPicPr>
          <p:cNvPr id="2" name="Picture 19">
            <a:extLst>
              <a:ext uri="{FF2B5EF4-FFF2-40B4-BE49-F238E27FC236}">
                <a16:creationId xmlns:a16="http://schemas.microsoft.com/office/drawing/2014/main" id="{85DB73FB-4E83-0AB2-5C40-1B7F631485D0}"/>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9" name="ZoneTexte 3">
            <a:extLst>
              <a:ext uri="{FF2B5EF4-FFF2-40B4-BE49-F238E27FC236}">
                <a16:creationId xmlns:a16="http://schemas.microsoft.com/office/drawing/2014/main" id="{B5E7441F-A062-06A9-6CDF-D0BD541CFE74}"/>
              </a:ext>
            </a:extLst>
          </p:cNvPr>
          <p:cNvSpPr txBox="1"/>
          <p:nvPr/>
        </p:nvSpPr>
        <p:spPr>
          <a:xfrm>
            <a:off x="860356" y="1863992"/>
            <a:ext cx="5769043" cy="291310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78180" algn="l"/>
              </a:tabLst>
              <a:defRPr/>
            </a:pPr>
            <a:r>
              <a:rPr lang="en-CA" dirty="0">
                <a:solidFill>
                  <a:prstClr val="black"/>
                </a:solidFill>
                <a:latin typeface="Arial Nova" panose="020B0504020202020204" pitchFamily="34" charset="0"/>
                <a:cs typeface="Arial" panose="020B0604020202020204" pitchFamily="34" charset="0"/>
              </a:rPr>
              <a:t>Across parents who do not use community services…</a:t>
            </a:r>
            <a:endParaRPr kumimoji="0" lang="fr-CA" sz="1800" u="none" strike="noStrike" kern="1200" cap="none" spc="0" normalizeH="0" baseline="0" noProof="0" dirty="0">
              <a:ln>
                <a:noFill/>
              </a:ln>
              <a:solidFill>
                <a:prstClr val="black"/>
              </a:solidFill>
              <a:effectLst/>
              <a:uLnTx/>
              <a:uFillTx/>
              <a:latin typeface="Arial Nova" panose="020B05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800"/>
              </a:spcAft>
              <a:buClr>
                <a:srgbClr val="E68E00"/>
              </a:buClr>
              <a:buSzTx/>
              <a:buFont typeface="Arial" panose="020B0604020202020204" pitchFamily="34" charset="0"/>
              <a:buChar char="•"/>
              <a:tabLst>
                <a:tab pos="678180" algn="l"/>
              </a:tabLst>
              <a:defRPr/>
            </a:pPr>
            <a:r>
              <a:rPr lang="en-CA" dirty="0">
                <a:solidFill>
                  <a:prstClr val="black"/>
                </a:solidFill>
                <a:latin typeface="Arial Nova" panose="020B0504020202020204" pitchFamily="34" charset="0"/>
                <a:cs typeface="Arial" panose="020B0604020202020204" pitchFamily="34" charset="0"/>
              </a:rPr>
              <a:t>The vast majority say they </a:t>
            </a:r>
            <a:r>
              <a:rPr lang="en-CA" b="1" dirty="0">
                <a:solidFill>
                  <a:srgbClr val="E68E00"/>
                </a:solidFill>
                <a:latin typeface="Arial Nova" panose="020B0504020202020204" pitchFamily="34" charset="0"/>
                <a:cs typeface="Arial" panose="020B0604020202020204" pitchFamily="34" charset="0"/>
              </a:rPr>
              <a:t>don’t need them</a:t>
            </a:r>
            <a:r>
              <a:rPr lang="en-CA" dirty="0">
                <a:solidFill>
                  <a:prstClr val="black"/>
                </a:solidFill>
                <a:latin typeface="Arial Nova" panose="020B0504020202020204" pitchFamily="34" charset="0"/>
                <a:cs typeface="Arial" panose="020B0604020202020204" pitchFamily="34" charset="0"/>
              </a:rPr>
              <a:t> </a:t>
            </a:r>
            <a:r>
              <a:rPr kumimoji="0" lang="fr-CA" sz="1800" u="none" strike="noStrike" kern="1200" cap="none" spc="0" normalizeH="0" baseline="0" noProof="0" dirty="0">
                <a:ln>
                  <a:noFill/>
                </a:ln>
                <a:solidFill>
                  <a:prstClr val="black"/>
                </a:solidFill>
                <a:effectLst/>
                <a:uLnTx/>
                <a:uFillTx/>
                <a:latin typeface="Arial Nova" panose="020B0504020202020204" pitchFamily="34" charset="0"/>
                <a:ea typeface="Calibri" panose="020F0502020204030204" pitchFamily="34" charset="0"/>
                <a:cs typeface="Arial" panose="020B0604020202020204" pitchFamily="34" charset="0"/>
              </a:rPr>
              <a:t>(80%).</a:t>
            </a:r>
          </a:p>
          <a:p>
            <a:pPr marL="285750" lvl="0" indent="-285750">
              <a:lnSpc>
                <a:spcPct val="107000"/>
              </a:lnSpc>
              <a:spcAft>
                <a:spcPts val="800"/>
              </a:spcAft>
              <a:buClr>
                <a:srgbClr val="E68E00"/>
              </a:buClr>
              <a:buFont typeface="Arial" panose="020B0604020202020204" pitchFamily="34" charset="0"/>
              <a:buChar char="•"/>
              <a:tabLst>
                <a:tab pos="678180" algn="l"/>
              </a:tabLst>
              <a:defRPr/>
            </a:pPr>
            <a:r>
              <a:rPr kumimoji="0" lang="fr-CA" u="none" strike="noStrike" kern="1200" cap="none" spc="-300" normalizeH="0" baseline="0" noProof="0" dirty="0">
                <a:ln>
                  <a:noFill/>
                </a:ln>
                <a:solidFill>
                  <a:prstClr val="black"/>
                </a:solidFill>
                <a:effectLst/>
                <a:uLnTx/>
                <a:uFillTx/>
                <a:latin typeface="Arial Nova" panose="020B0504020202020204" pitchFamily="34" charset="0"/>
              </a:rPr>
              <a:t> </a:t>
            </a:r>
            <a:r>
              <a:rPr kumimoji="0" lang="fr-CA" sz="2500" b="1" u="none" strike="noStrike" kern="1200" cap="none" spc="0" normalizeH="0" baseline="0" noProof="0" dirty="0">
                <a:ln>
                  <a:noFill/>
                </a:ln>
                <a:solidFill>
                  <a:srgbClr val="E68E00"/>
                </a:solidFill>
                <a:effectLst/>
                <a:uLnTx/>
                <a:uFillTx/>
                <a:latin typeface="Arial Nova" panose="020B0504020202020204" pitchFamily="34" charset="0"/>
              </a:rPr>
              <a:t>9%</a:t>
            </a:r>
            <a:r>
              <a:rPr kumimoji="0" lang="fr-CA" u="none" strike="noStrike" kern="1200" cap="none" spc="0" normalizeH="0" baseline="0" noProof="0" dirty="0">
                <a:ln>
                  <a:noFill/>
                </a:ln>
                <a:solidFill>
                  <a:srgbClr val="E68E00"/>
                </a:solidFill>
                <a:effectLst/>
                <a:uLnTx/>
                <a:uFillTx/>
                <a:latin typeface="Arial Nova" panose="020B0504020202020204" pitchFamily="34" charset="0"/>
              </a:rPr>
              <a:t> </a:t>
            </a:r>
            <a:r>
              <a:rPr lang="en-CA" dirty="0">
                <a:solidFill>
                  <a:prstClr val="black"/>
                </a:solidFill>
                <a:latin typeface="Arial Nova" panose="020B0504020202020204" pitchFamily="34" charset="0"/>
              </a:rPr>
              <a:t>say they are </a:t>
            </a:r>
            <a:r>
              <a:rPr lang="en-CA" b="1" dirty="0">
                <a:solidFill>
                  <a:srgbClr val="E68E00"/>
                </a:solidFill>
                <a:latin typeface="Arial Nova" panose="020B0504020202020204" pitchFamily="34" charset="0"/>
              </a:rPr>
              <a:t>unaware of services </a:t>
            </a:r>
            <a:r>
              <a:rPr lang="en-CA" dirty="0">
                <a:solidFill>
                  <a:prstClr val="black"/>
                </a:solidFill>
                <a:latin typeface="Arial Nova" panose="020B0504020202020204" pitchFamily="34" charset="0"/>
              </a:rPr>
              <a:t>offered by organizations in their community</a:t>
            </a:r>
            <a:r>
              <a:rPr kumimoji="0" lang="fr-CA" sz="1800" u="none" strike="noStrike" kern="1200" cap="none" spc="0" normalizeH="0" baseline="0" noProof="0" dirty="0">
                <a:ln>
                  <a:noFill/>
                </a:ln>
                <a:solidFill>
                  <a:prstClr val="black"/>
                </a:solidFill>
                <a:effectLst/>
                <a:uLnTx/>
                <a:uFillTx/>
                <a:latin typeface="Arial Nova" panose="020B0504020202020204" pitchFamily="34" charset="0"/>
              </a:rPr>
              <a:t>. </a:t>
            </a:r>
          </a:p>
          <a:p>
            <a:pPr marL="573750" lvl="0" indent="-285750">
              <a:lnSpc>
                <a:spcPct val="107000"/>
              </a:lnSpc>
              <a:spcBef>
                <a:spcPts val="300"/>
              </a:spcBef>
              <a:spcAft>
                <a:spcPts val="300"/>
              </a:spcAft>
              <a:buClr>
                <a:srgbClr val="E68E00"/>
              </a:buClr>
              <a:buFont typeface="System Font Regular"/>
              <a:buChar char="‣"/>
              <a:tabLst>
                <a:tab pos="678180" algn="l"/>
              </a:tabLst>
              <a:defRPr/>
            </a:pPr>
            <a:r>
              <a:rPr lang="en-CA" dirty="0">
                <a:solidFill>
                  <a:prstClr val="black"/>
                </a:solidFill>
                <a:latin typeface="Arial Nova" panose="020B0504020202020204" pitchFamily="34" charset="0"/>
              </a:rPr>
              <a:t>The corresponding figure among </a:t>
            </a:r>
            <a:r>
              <a:rPr lang="en-CA" b="1" dirty="0">
                <a:solidFill>
                  <a:srgbClr val="E68E00"/>
                </a:solidFill>
                <a:latin typeface="Arial Nova" panose="020B0504020202020204" pitchFamily="34" charset="0"/>
              </a:rPr>
              <a:t>immigrants</a:t>
            </a:r>
            <a:r>
              <a:rPr lang="en-CA" dirty="0">
                <a:solidFill>
                  <a:prstClr val="black"/>
                </a:solidFill>
                <a:latin typeface="Arial Nova" panose="020B0504020202020204" pitchFamily="34" charset="0"/>
              </a:rPr>
              <a:t> is 24%, and 26% among families with an </a:t>
            </a:r>
            <a:r>
              <a:rPr lang="en-CA" b="1" dirty="0">
                <a:solidFill>
                  <a:srgbClr val="E68E00"/>
                </a:solidFill>
                <a:latin typeface="Arial Nova" panose="020B0504020202020204" pitchFamily="34" charset="0"/>
              </a:rPr>
              <a:t>annual income of under $40,000.</a:t>
            </a:r>
            <a:endParaRPr kumimoji="0" lang="fr-CA" sz="1800" u="none" strike="noStrike" kern="1200" cap="none" spc="0" normalizeH="0" baseline="0" noProof="0" dirty="0">
              <a:ln>
                <a:noFill/>
              </a:ln>
              <a:solidFill>
                <a:srgbClr val="E68E00"/>
              </a:solidFill>
              <a:effectLst/>
              <a:uLnTx/>
              <a:uFillTx/>
              <a:latin typeface="Arial Nova"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p:txBody>
      </p:sp>
      <p:sp>
        <p:nvSpPr>
          <p:cNvPr id="5" name="Espace réservé du numéro de diapositive 3">
            <a:extLst>
              <a:ext uri="{FF2B5EF4-FFF2-40B4-BE49-F238E27FC236}">
                <a16:creationId xmlns:a16="http://schemas.microsoft.com/office/drawing/2014/main" id="{3BE9EAA7-4335-7F63-E579-7ABB137A05AC}"/>
              </a:ext>
            </a:extLst>
          </p:cNvPr>
          <p:cNvSpPr txBox="1">
            <a:spLocks/>
          </p:cNvSpPr>
          <p:nvPr/>
        </p:nvSpPr>
        <p:spPr>
          <a:xfrm>
            <a:off x="335282" y="6367462"/>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71481D"/>
                </a:solidFill>
                <a:latin typeface="Arial Nova" panose="020B0504020202020204" pitchFamily="34" charset="0"/>
              </a:rPr>
              <a:pPr algn="l"/>
              <a:t>31</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3 </a:t>
            </a:r>
            <a:r>
              <a:rPr lang="fr-CA" b="1" dirty="0">
                <a:solidFill>
                  <a:schemeClr val="bg2">
                    <a:lumMod val="25000"/>
                  </a:schemeClr>
                </a:solidFill>
                <a:latin typeface="Arial Nova" panose="020B0504020202020204" pitchFamily="34" charset="0"/>
              </a:rPr>
              <a:t>– </a:t>
            </a:r>
            <a:r>
              <a:rPr lang="en-CA" b="1" dirty="0">
                <a:solidFill>
                  <a:schemeClr val="bg2">
                    <a:lumMod val="25000"/>
                  </a:schemeClr>
                </a:solidFill>
                <a:effectLst/>
                <a:latin typeface="Arial Nova" panose="020B0504020202020204" pitchFamily="34" charset="0"/>
              </a:rPr>
              <a:t>A common cause</a:t>
            </a:r>
          </a:p>
        </p:txBody>
      </p:sp>
      <p:pic>
        <p:nvPicPr>
          <p:cNvPr id="12" name="Picture 11" descr="A picture containing text, sign, plate, tableware&#10;&#10;Description automatically generated">
            <a:extLst>
              <a:ext uri="{FF2B5EF4-FFF2-40B4-BE49-F238E27FC236}">
                <a16:creationId xmlns:a16="http://schemas.microsoft.com/office/drawing/2014/main" id="{7CF3BAF4-A203-910B-C9D5-A6FDD5CAD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grpSp>
        <p:nvGrpSpPr>
          <p:cNvPr id="13" name="Group 12">
            <a:extLst>
              <a:ext uri="{FF2B5EF4-FFF2-40B4-BE49-F238E27FC236}">
                <a16:creationId xmlns:a16="http://schemas.microsoft.com/office/drawing/2014/main" id="{5F217EDF-73D6-3346-63B1-887ED01724BA}"/>
              </a:ext>
            </a:extLst>
          </p:cNvPr>
          <p:cNvGrpSpPr/>
          <p:nvPr/>
        </p:nvGrpSpPr>
        <p:grpSpPr>
          <a:xfrm>
            <a:off x="840343" y="1009128"/>
            <a:ext cx="10409548" cy="517196"/>
            <a:chOff x="840343" y="1009128"/>
            <a:chExt cx="10409548" cy="517196"/>
          </a:xfrm>
        </p:grpSpPr>
        <p:cxnSp>
          <p:nvCxnSpPr>
            <p:cNvPr id="14" name="Straight Connector 13">
              <a:extLst>
                <a:ext uri="{FF2B5EF4-FFF2-40B4-BE49-F238E27FC236}">
                  <a16:creationId xmlns:a16="http://schemas.microsoft.com/office/drawing/2014/main" id="{90DD112D-4F19-DB61-AF1B-2036F91AE1BC}"/>
                </a:ext>
              </a:extLst>
            </p:cNvPr>
            <p:cNvCxnSpPr>
              <a:cxnSpLocks/>
            </p:cNvCxnSpPr>
            <p:nvPr/>
          </p:nvCxnSpPr>
          <p:spPr>
            <a:xfrm>
              <a:off x="942109" y="1526324"/>
              <a:ext cx="10307782" cy="0"/>
            </a:xfrm>
            <a:prstGeom prst="line">
              <a:avLst/>
            </a:prstGeom>
            <a:ln w="57150" cap="rnd">
              <a:solidFill>
                <a:schemeClr val="accent2">
                  <a:alpha val="19788"/>
                </a:schemeClr>
              </a:solidFill>
            </a:ln>
          </p:spPr>
          <p:style>
            <a:lnRef idx="1">
              <a:schemeClr val="accent1"/>
            </a:lnRef>
            <a:fillRef idx="0">
              <a:schemeClr val="accent1"/>
            </a:fillRef>
            <a:effectRef idx="0">
              <a:schemeClr val="accent1"/>
            </a:effectRef>
            <a:fontRef idx="minor">
              <a:schemeClr val="tx1"/>
            </a:fontRef>
          </p:style>
        </p:cxnSp>
        <p:sp>
          <p:nvSpPr>
            <p:cNvPr id="15" name="ZoneTexte 4">
              <a:extLst>
                <a:ext uri="{FF2B5EF4-FFF2-40B4-BE49-F238E27FC236}">
                  <a16:creationId xmlns:a16="http://schemas.microsoft.com/office/drawing/2014/main" id="{CC305F68-E068-77D1-97F0-22E233B300EC}"/>
                </a:ext>
              </a:extLst>
            </p:cNvPr>
            <p:cNvSpPr txBox="1"/>
            <p:nvPr/>
          </p:nvSpPr>
          <p:spPr>
            <a:xfrm>
              <a:off x="840343" y="1009128"/>
              <a:ext cx="5563772" cy="276999"/>
            </a:xfrm>
            <a:prstGeom prst="rect">
              <a:avLst/>
            </a:prstGeom>
            <a:noFill/>
          </p:spPr>
          <p:txBody>
            <a:bodyPr wrap="square">
              <a:spAutoFit/>
            </a:bodyPr>
            <a:lstStyle/>
            <a:p>
              <a:r>
                <a:rPr lang="fr-CA" sz="1200" b="1" dirty="0">
                  <a:solidFill>
                    <a:schemeClr val="bg2">
                      <a:lumMod val="25000"/>
                    </a:schemeClr>
                  </a:solidFill>
                  <a:latin typeface="Arial Nova" panose="020B0504020202020204" pitchFamily="34" charset="0"/>
                </a:rPr>
                <a:t>Community </a:t>
              </a:r>
              <a:r>
                <a:rPr lang="fr-CA" sz="1200" b="1" dirty="0" err="1">
                  <a:solidFill>
                    <a:schemeClr val="bg2">
                      <a:lumMod val="25000"/>
                    </a:schemeClr>
                  </a:solidFill>
                  <a:latin typeface="Arial Nova" panose="020B0504020202020204" pitchFamily="34" charset="0"/>
                </a:rPr>
                <a:t>organizations</a:t>
              </a:r>
              <a:endParaRPr lang="fr-CA" sz="1200" b="1" dirty="0">
                <a:solidFill>
                  <a:schemeClr val="bg2">
                    <a:lumMod val="25000"/>
                  </a:schemeClr>
                </a:solidFill>
                <a:latin typeface="Arial Nova" panose="020B0504020202020204" pitchFamily="34" charset="0"/>
              </a:endParaRPr>
            </a:p>
          </p:txBody>
        </p:sp>
      </p:grpSp>
      <p:sp>
        <p:nvSpPr>
          <p:cNvPr id="16" name="ZoneTexte 5">
            <a:extLst>
              <a:ext uri="{FF2B5EF4-FFF2-40B4-BE49-F238E27FC236}">
                <a16:creationId xmlns:a16="http://schemas.microsoft.com/office/drawing/2014/main" id="{D96484CE-1F53-7289-9366-2C55D67A59AB}"/>
              </a:ext>
            </a:extLst>
          </p:cNvPr>
          <p:cNvSpPr txBox="1"/>
          <p:nvPr/>
        </p:nvSpPr>
        <p:spPr>
          <a:xfrm>
            <a:off x="822040" y="604596"/>
            <a:ext cx="8659446" cy="461665"/>
          </a:xfrm>
          <a:prstGeom prst="rect">
            <a:avLst/>
          </a:prstGeom>
          <a:noFill/>
        </p:spPr>
        <p:txBody>
          <a:bodyPr wrap="square">
            <a:spAutoFit/>
          </a:bodyPr>
          <a:lstStyle/>
          <a:p>
            <a:pPr algn="just" fontAlgn="base">
              <a:buClr>
                <a:srgbClr val="C00000"/>
              </a:buClr>
            </a:pPr>
            <a:r>
              <a:rPr lang="fr-CA" sz="2400" b="1" dirty="0">
                <a:solidFill>
                  <a:srgbClr val="E68E00"/>
                </a:solidFill>
                <a:latin typeface="Raleway ExtraBold" panose="020B0003030101060003" pitchFamily="34" charset="0"/>
              </a:rPr>
              <a:t>A </a:t>
            </a:r>
            <a:r>
              <a:rPr lang="fr-CA" sz="2400" b="1" dirty="0" err="1">
                <a:solidFill>
                  <a:srgbClr val="E68E00"/>
                </a:solidFill>
                <a:latin typeface="Raleway ExtraBold" panose="020B0003030101060003" pitchFamily="34" charset="0"/>
              </a:rPr>
              <a:t>common</a:t>
            </a:r>
            <a:r>
              <a:rPr lang="fr-CA" sz="2400" b="1" dirty="0">
                <a:solidFill>
                  <a:srgbClr val="E68E00"/>
                </a:solidFill>
                <a:latin typeface="Raleway ExtraBold" panose="020B0003030101060003" pitchFamily="34" charset="0"/>
              </a:rPr>
              <a:t> cause</a:t>
            </a:r>
          </a:p>
        </p:txBody>
      </p:sp>
      <p:pic>
        <p:nvPicPr>
          <p:cNvPr id="3" name="Image 2">
            <a:extLst>
              <a:ext uri="{FF2B5EF4-FFF2-40B4-BE49-F238E27FC236}">
                <a16:creationId xmlns:a16="http://schemas.microsoft.com/office/drawing/2014/main" id="{BA7A7AA6-AFF9-F610-3604-B8F670A0E3D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66127" y="616830"/>
            <a:ext cx="4675687" cy="5875264"/>
          </a:xfrm>
          <a:prstGeom prst="rect">
            <a:avLst/>
          </a:prstGeom>
        </p:spPr>
      </p:pic>
    </p:spTree>
    <p:extLst>
      <p:ext uri="{BB962C8B-B14F-4D97-AF65-F5344CB8AC3E}">
        <p14:creationId xmlns:p14="http://schemas.microsoft.com/office/powerpoint/2010/main" val="353831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BA00">
            <a:alpha val="19516"/>
          </a:srgbClr>
        </a:solidFill>
        <a:effectLst/>
      </p:bgPr>
    </p:bg>
    <p:spTree>
      <p:nvGrpSpPr>
        <p:cNvPr id="1" name=""/>
        <p:cNvGrpSpPr/>
        <p:nvPr/>
      </p:nvGrpSpPr>
      <p:grpSpPr>
        <a:xfrm>
          <a:off x="0" y="0"/>
          <a:ext cx="0" cy="0"/>
          <a:chOff x="0" y="0"/>
          <a:chExt cx="0" cy="0"/>
        </a:xfrm>
      </p:grpSpPr>
      <p:pic>
        <p:nvPicPr>
          <p:cNvPr id="2" name="Picture 19">
            <a:extLst>
              <a:ext uri="{FF2B5EF4-FFF2-40B4-BE49-F238E27FC236}">
                <a16:creationId xmlns:a16="http://schemas.microsoft.com/office/drawing/2014/main" id="{A77A1CFB-6F58-DD84-0073-AFEEDD3A63D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5" name="ZoneTexte 4">
            <a:extLst>
              <a:ext uri="{FF2B5EF4-FFF2-40B4-BE49-F238E27FC236}">
                <a16:creationId xmlns:a16="http://schemas.microsoft.com/office/drawing/2014/main" id="{806541AF-A538-71EE-DF36-909669E41C4B}"/>
              </a:ext>
            </a:extLst>
          </p:cNvPr>
          <p:cNvSpPr txBox="1"/>
          <p:nvPr/>
        </p:nvSpPr>
        <p:spPr>
          <a:xfrm>
            <a:off x="876773" y="1746603"/>
            <a:ext cx="10438453" cy="2619500"/>
          </a:xfrm>
          <a:prstGeom prst="rect">
            <a:avLst/>
          </a:prstGeom>
          <a:noFill/>
        </p:spPr>
        <p:txBody>
          <a:bodyPr wrap="square">
            <a:spAutoFit/>
          </a:bodyPr>
          <a:lstStyle/>
          <a:p>
            <a:pPr>
              <a:lnSpc>
                <a:spcPts val="5000"/>
              </a:lnSpc>
            </a:pPr>
            <a:r>
              <a:rPr lang="en-CA" sz="4000" b="1" dirty="0">
                <a:solidFill>
                  <a:srgbClr val="E68E00"/>
                </a:solidFill>
                <a:latin typeface="Raleway ExtraBold" panose="020B0003030101060003" pitchFamily="34" charset="0"/>
              </a:rPr>
              <a:t>Societies that invest in early childhood and families have the </a:t>
            </a:r>
            <a:r>
              <a:rPr lang="en-CA" sz="4000" b="1" dirty="0">
                <a:solidFill>
                  <a:srgbClr val="71481D"/>
                </a:solidFill>
                <a:latin typeface="Raleway ExtraBold" panose="020B0003030101060003" pitchFamily="34" charset="0"/>
              </a:rPr>
              <a:t>highest standards of health </a:t>
            </a:r>
            <a:r>
              <a:rPr lang="en-CA" sz="4000" b="1" dirty="0">
                <a:solidFill>
                  <a:srgbClr val="E68E00"/>
                </a:solidFill>
                <a:latin typeface="Raleway ExtraBold" panose="020B0003030101060003" pitchFamily="34" charset="0"/>
              </a:rPr>
              <a:t>and the </a:t>
            </a:r>
            <a:r>
              <a:rPr lang="en-CA" sz="4000" b="1" dirty="0">
                <a:solidFill>
                  <a:srgbClr val="71481D"/>
                </a:solidFill>
                <a:latin typeface="Raleway ExtraBold" panose="020B0003030101060003" pitchFamily="34" charset="0"/>
              </a:rPr>
              <a:t>lowest levels of inequality in the world</a:t>
            </a:r>
            <a:r>
              <a:rPr lang="en-CA" sz="4000" b="1" dirty="0">
                <a:solidFill>
                  <a:srgbClr val="E68E00"/>
                </a:solidFill>
                <a:latin typeface="Raleway ExtraBold" panose="020B0003030101060003" pitchFamily="34" charset="0"/>
              </a:rPr>
              <a:t>.</a:t>
            </a:r>
          </a:p>
        </p:txBody>
      </p:sp>
      <p:sp>
        <p:nvSpPr>
          <p:cNvPr id="3" name="Espace réservé du numéro de diapositive 3">
            <a:extLst>
              <a:ext uri="{FF2B5EF4-FFF2-40B4-BE49-F238E27FC236}">
                <a16:creationId xmlns:a16="http://schemas.microsoft.com/office/drawing/2014/main" id="{0A45AE4E-BCCB-BD20-485F-DD5FD3E8FAEC}"/>
              </a:ext>
            </a:extLst>
          </p:cNvPr>
          <p:cNvSpPr txBox="1">
            <a:spLocks/>
          </p:cNvSpPr>
          <p:nvPr/>
        </p:nvSpPr>
        <p:spPr>
          <a:xfrm>
            <a:off x="335282" y="6367462"/>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E68E00"/>
                </a:solidFill>
                <a:latin typeface="Arial Nova" panose="020B0504020202020204" pitchFamily="34" charset="0"/>
              </a:rPr>
              <a:pPr algn="l"/>
              <a:t>32</a:t>
            </a:fld>
            <a:endParaRPr lang="en-CA" b="1">
              <a:solidFill>
                <a:srgbClr val="E68E00"/>
              </a:solidFill>
              <a:effectLst/>
              <a:latin typeface="Arial Nova" panose="020B0504020202020204" pitchFamily="34" charset="0"/>
            </a:endParaRPr>
          </a:p>
        </p:txBody>
      </p:sp>
      <p:pic>
        <p:nvPicPr>
          <p:cNvPr id="7" name="Picture 6" descr="A picture containing text, sign, plate, tableware&#10;&#10;Description automatically generated">
            <a:extLst>
              <a:ext uri="{FF2B5EF4-FFF2-40B4-BE49-F238E27FC236}">
                <a16:creationId xmlns:a16="http://schemas.microsoft.com/office/drawing/2014/main" id="{F44D97D3-84C8-EC57-5E61-A459FB25A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746" y="6281890"/>
            <a:ext cx="1415012" cy="353753"/>
          </a:xfrm>
          <a:prstGeom prst="rect">
            <a:avLst/>
          </a:prstGeom>
        </p:spPr>
      </p:pic>
    </p:spTree>
    <p:extLst>
      <p:ext uri="{BB962C8B-B14F-4D97-AF65-F5344CB8AC3E}">
        <p14:creationId xmlns:p14="http://schemas.microsoft.com/office/powerpoint/2010/main" val="858128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8E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F9B5DF-27E8-0666-80B6-142F5987A427}"/>
              </a:ext>
            </a:extLst>
          </p:cNvPr>
          <p:cNvGrpSpPr/>
          <p:nvPr/>
        </p:nvGrpSpPr>
        <p:grpSpPr>
          <a:xfrm>
            <a:off x="-275706" y="-58466"/>
            <a:ext cx="12743411" cy="6824506"/>
            <a:chOff x="-245226" y="-103031"/>
            <a:chExt cx="12743411" cy="6824506"/>
          </a:xfrm>
        </p:grpSpPr>
        <p:pic>
          <p:nvPicPr>
            <p:cNvPr id="11" name="Picture 10">
              <a:extLst>
                <a:ext uri="{FF2B5EF4-FFF2-40B4-BE49-F238E27FC236}">
                  <a16:creationId xmlns:a16="http://schemas.microsoft.com/office/drawing/2014/main" id="{0504C485-8AB4-A73B-615C-2B6AAE696E49}"/>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45226" y="-103031"/>
              <a:ext cx="12743411" cy="6730582"/>
            </a:xfrm>
            <a:prstGeom prst="rect">
              <a:avLst/>
            </a:prstGeom>
          </p:spPr>
        </p:pic>
        <p:pic>
          <p:nvPicPr>
            <p:cNvPr id="12" name="Picture 11" descr="A picture containing text, sign, plate, tableware&#10;&#10;Description automatically generated">
              <a:extLst>
                <a:ext uri="{FF2B5EF4-FFF2-40B4-BE49-F238E27FC236}">
                  <a16:creationId xmlns:a16="http://schemas.microsoft.com/office/drawing/2014/main" id="{666B4D21-02BA-CE97-691F-5796D9620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54748"/>
              <a:ext cx="1415012" cy="353753"/>
            </a:xfrm>
            <a:prstGeom prst="rect">
              <a:avLst/>
            </a:prstGeom>
          </p:spPr>
        </p:pic>
        <p:sp>
          <p:nvSpPr>
            <p:cNvPr id="13" name="Espace réservé du numéro de diapositive 3">
              <a:extLst>
                <a:ext uri="{FF2B5EF4-FFF2-40B4-BE49-F238E27FC236}">
                  <a16:creationId xmlns:a16="http://schemas.microsoft.com/office/drawing/2014/main" id="{E3C5C0C8-E30D-1F43-7C2B-116EFA13EF09}"/>
                </a:ext>
              </a:extLst>
            </p:cNvPr>
            <p:cNvSpPr txBox="1">
              <a:spLocks/>
            </p:cNvSpPr>
            <p:nvPr/>
          </p:nvSpPr>
          <p:spPr>
            <a:xfrm>
              <a:off x="365762" y="6356350"/>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71481D"/>
                  </a:solidFill>
                  <a:latin typeface="Arial Nova" panose="020B0504020202020204" pitchFamily="34" charset="0"/>
                </a:rPr>
                <a:pPr algn="l"/>
                <a:t>33</a:t>
              </a:fld>
              <a:r>
                <a:rPr lang="fr-CA" b="1" dirty="0">
                  <a:solidFill>
                    <a:srgbClr val="C00000"/>
                  </a:solidFill>
                  <a:latin typeface="Arial Nova" panose="020B0504020202020204" pitchFamily="34" charset="0"/>
                </a:rPr>
                <a:t>     </a:t>
              </a:r>
              <a:r>
                <a:rPr lang="fr-CA" b="1" dirty="0" err="1">
                  <a:solidFill>
                    <a:schemeClr val="tx1">
                      <a:lumMod val="75000"/>
                      <a:lumOff val="25000"/>
                    </a:schemeClr>
                  </a:solidFill>
                  <a:latin typeface="Arial Nova" panose="020B0504020202020204" pitchFamily="34" charset="0"/>
                </a:rPr>
                <a:t>Methodology</a:t>
              </a:r>
              <a:endParaRPr lang="fr-CA" b="1" dirty="0">
                <a:solidFill>
                  <a:schemeClr val="tx1">
                    <a:lumMod val="75000"/>
                    <a:lumOff val="25000"/>
                  </a:schemeClr>
                </a:solidFill>
                <a:latin typeface="Arial Nova" panose="020B0504020202020204" pitchFamily="34" charset="0"/>
              </a:endParaRPr>
            </a:p>
          </p:txBody>
        </p:sp>
      </p:grpSp>
      <p:sp>
        <p:nvSpPr>
          <p:cNvPr id="2" name="Titre 1">
            <a:extLst>
              <a:ext uri="{FF2B5EF4-FFF2-40B4-BE49-F238E27FC236}">
                <a16:creationId xmlns:a16="http://schemas.microsoft.com/office/drawing/2014/main" id="{4F42C30A-6228-AB21-62A8-795D19CBF590}"/>
              </a:ext>
            </a:extLst>
          </p:cNvPr>
          <p:cNvSpPr>
            <a:spLocks noGrp="1"/>
          </p:cNvSpPr>
          <p:nvPr>
            <p:ph type="title"/>
          </p:nvPr>
        </p:nvSpPr>
        <p:spPr>
          <a:xfrm>
            <a:off x="838200" y="720725"/>
            <a:ext cx="10515600" cy="1325563"/>
          </a:xfrm>
        </p:spPr>
        <p:txBody>
          <a:bodyPr>
            <a:normAutofit/>
          </a:bodyPr>
          <a:lstStyle/>
          <a:p>
            <a:r>
              <a:rPr lang="fr-CA" sz="4500" b="1" dirty="0" err="1">
                <a:solidFill>
                  <a:srgbClr val="71481D"/>
                </a:solidFill>
                <a:latin typeface="Raleway ExtraBold" panose="020B0003030101060003" pitchFamily="34" charset="0"/>
              </a:rPr>
              <a:t>Methodology</a:t>
            </a:r>
            <a:endParaRPr lang="fr-CA" sz="4500" b="1" dirty="0">
              <a:solidFill>
                <a:srgbClr val="71481D"/>
              </a:solidFill>
              <a:latin typeface="Raleway ExtraBold" panose="020B0003030101060003" pitchFamily="34" charset="0"/>
            </a:endParaRPr>
          </a:p>
        </p:txBody>
      </p:sp>
      <p:sp>
        <p:nvSpPr>
          <p:cNvPr id="3" name="Espace réservé du contenu 2">
            <a:extLst>
              <a:ext uri="{FF2B5EF4-FFF2-40B4-BE49-F238E27FC236}">
                <a16:creationId xmlns:a16="http://schemas.microsoft.com/office/drawing/2014/main" id="{22EAF039-DCA8-A10A-3CAE-BF64E31D373B}"/>
              </a:ext>
            </a:extLst>
          </p:cNvPr>
          <p:cNvSpPr>
            <a:spLocks noGrp="1"/>
          </p:cNvSpPr>
          <p:nvPr>
            <p:ph idx="1"/>
          </p:nvPr>
        </p:nvSpPr>
        <p:spPr>
          <a:xfrm>
            <a:off x="838200" y="1930968"/>
            <a:ext cx="5267960" cy="4351338"/>
          </a:xfrm>
        </p:spPr>
        <p:txBody>
          <a:bodyPr>
            <a:noAutofit/>
          </a:bodyPr>
          <a:lstStyle/>
          <a:p>
            <a:pPr>
              <a:lnSpc>
                <a:spcPts val="2460"/>
              </a:lnSpc>
              <a:buClr>
                <a:srgbClr val="71481D"/>
              </a:buClr>
            </a:pPr>
            <a:r>
              <a:rPr lang="en-CA" sz="1800" dirty="0">
                <a:solidFill>
                  <a:schemeClr val="bg2">
                    <a:lumMod val="25000"/>
                  </a:schemeClr>
                </a:solidFill>
                <a:latin typeface="Arial Nova" panose="020B0504020202020204" pitchFamily="34" charset="0"/>
              </a:rPr>
              <a:t>The web survey was conducted between August 4 and 19, 2022, with 2,541 respondents who met the following criteria</a:t>
            </a:r>
            <a:r>
              <a:rPr lang="fr-CA" sz="1800" dirty="0">
                <a:solidFill>
                  <a:schemeClr val="bg2">
                    <a:lumMod val="25000"/>
                  </a:schemeClr>
                </a:solidFill>
                <a:latin typeface="Arial Nova" panose="020B0504020202020204" pitchFamily="34" charset="0"/>
              </a:rPr>
              <a:t>:</a:t>
            </a:r>
          </a:p>
          <a:p>
            <a:pPr marL="482400" lvl="1">
              <a:lnSpc>
                <a:spcPts val="2460"/>
              </a:lnSpc>
              <a:buClr>
                <a:srgbClr val="71481D"/>
              </a:buClr>
              <a:buFont typeface="System Font Regular"/>
              <a:buChar char="‣"/>
            </a:pPr>
            <a:r>
              <a:rPr lang="fr-CA" sz="1800" dirty="0" err="1">
                <a:solidFill>
                  <a:schemeClr val="bg2">
                    <a:lumMod val="25000"/>
                  </a:schemeClr>
                </a:solidFill>
                <a:latin typeface="Arial Nova" panose="020B0504020202020204" pitchFamily="34" charset="0"/>
              </a:rPr>
              <a:t>Resident</a:t>
            </a:r>
            <a:r>
              <a:rPr lang="fr-CA" sz="1800" dirty="0">
                <a:solidFill>
                  <a:schemeClr val="bg2">
                    <a:lumMod val="25000"/>
                  </a:schemeClr>
                </a:solidFill>
                <a:latin typeface="Arial Nova" panose="020B0504020202020204" pitchFamily="34" charset="0"/>
              </a:rPr>
              <a:t> of the province of Québec</a:t>
            </a:r>
          </a:p>
          <a:p>
            <a:pPr marL="482400" lvl="1">
              <a:lnSpc>
                <a:spcPts val="2460"/>
              </a:lnSpc>
              <a:buClr>
                <a:srgbClr val="71481D"/>
              </a:buClr>
              <a:buFont typeface="System Font Regular"/>
              <a:buChar char="‣"/>
            </a:pPr>
            <a:r>
              <a:rPr lang="fr-CA" sz="1800" dirty="0" err="1">
                <a:solidFill>
                  <a:schemeClr val="bg2">
                    <a:lumMod val="25000"/>
                  </a:schemeClr>
                </a:solidFill>
                <a:latin typeface="Arial Nova" panose="020B0504020202020204" pitchFamily="34" charset="0"/>
              </a:rPr>
              <a:t>Aged</a:t>
            </a:r>
            <a:r>
              <a:rPr lang="fr-CA" sz="1800" dirty="0">
                <a:solidFill>
                  <a:schemeClr val="bg2">
                    <a:lumMod val="25000"/>
                  </a:schemeClr>
                </a:solidFill>
                <a:latin typeface="Arial Nova" panose="020B0504020202020204" pitchFamily="34" charset="0"/>
              </a:rPr>
              <a:t> 18 or over</a:t>
            </a:r>
          </a:p>
          <a:p>
            <a:pPr marL="482400" lvl="1">
              <a:lnSpc>
                <a:spcPts val="2460"/>
              </a:lnSpc>
              <a:buClr>
                <a:srgbClr val="71481D"/>
              </a:buClr>
              <a:buFont typeface="System Font Regular"/>
              <a:buChar char="‣"/>
            </a:pPr>
            <a:r>
              <a:rPr lang="fr-CA" sz="1800" dirty="0">
                <a:solidFill>
                  <a:schemeClr val="bg2">
                    <a:lumMod val="25000"/>
                  </a:schemeClr>
                </a:solidFill>
                <a:latin typeface="Arial Nova" panose="020B0504020202020204" pitchFamily="34" charset="0"/>
              </a:rPr>
              <a:t>Able to express </a:t>
            </a:r>
            <a:r>
              <a:rPr lang="fr-CA" sz="1800" dirty="0" err="1">
                <a:solidFill>
                  <a:schemeClr val="bg2">
                    <a:lumMod val="25000"/>
                  </a:schemeClr>
                </a:solidFill>
                <a:latin typeface="Arial Nova" panose="020B0504020202020204" pitchFamily="34" charset="0"/>
              </a:rPr>
              <a:t>themselves</a:t>
            </a:r>
            <a:r>
              <a:rPr lang="fr-CA" sz="1800" dirty="0">
                <a:solidFill>
                  <a:schemeClr val="bg2">
                    <a:lumMod val="25000"/>
                  </a:schemeClr>
                </a:solidFill>
                <a:latin typeface="Arial Nova" panose="020B0504020202020204" pitchFamily="34" charset="0"/>
              </a:rPr>
              <a:t> in French or English.</a:t>
            </a:r>
          </a:p>
          <a:p>
            <a:pPr>
              <a:lnSpc>
                <a:spcPts val="2460"/>
              </a:lnSpc>
              <a:buClr>
                <a:srgbClr val="71481D"/>
              </a:buClr>
            </a:pPr>
            <a:r>
              <a:rPr lang="en-CA" sz="1800" dirty="0">
                <a:solidFill>
                  <a:schemeClr val="bg2">
                    <a:lumMod val="25000"/>
                  </a:schemeClr>
                </a:solidFill>
                <a:latin typeface="Arial Nova" panose="020B0504020202020204" pitchFamily="34" charset="0"/>
              </a:rPr>
              <a:t>Oversampling was applied to the group of parents of children between the ages of 0 and 5 in order to do a profile analysis</a:t>
            </a:r>
            <a:r>
              <a:rPr lang="fr-CA" sz="1800" dirty="0">
                <a:solidFill>
                  <a:schemeClr val="bg2">
                    <a:lumMod val="25000"/>
                  </a:schemeClr>
                </a:solidFill>
                <a:latin typeface="Arial Nova" panose="020B0504020202020204" pitchFamily="34" charset="0"/>
              </a:rPr>
              <a:t>.</a:t>
            </a:r>
          </a:p>
        </p:txBody>
      </p:sp>
      <p:sp>
        <p:nvSpPr>
          <p:cNvPr id="5" name="Espace réservé du contenu 2">
            <a:extLst>
              <a:ext uri="{FF2B5EF4-FFF2-40B4-BE49-F238E27FC236}">
                <a16:creationId xmlns:a16="http://schemas.microsoft.com/office/drawing/2014/main" id="{32E009CD-84A6-A456-EEE6-C630A6CB3B57}"/>
              </a:ext>
            </a:extLst>
          </p:cNvPr>
          <p:cNvSpPr txBox="1">
            <a:spLocks/>
          </p:cNvSpPr>
          <p:nvPr/>
        </p:nvSpPr>
        <p:spPr>
          <a:xfrm>
            <a:off x="6192520" y="1930968"/>
            <a:ext cx="526796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460"/>
              </a:lnSpc>
              <a:spcBef>
                <a:spcPts val="1000"/>
              </a:spcBef>
              <a:spcAft>
                <a:spcPts val="0"/>
              </a:spcAft>
              <a:buClr>
                <a:srgbClr val="71481D"/>
              </a:buClr>
              <a:buSzTx/>
              <a:buFont typeface="Arial" panose="020B0604020202020204" pitchFamily="34" charset="0"/>
              <a:buChar char="•"/>
              <a:tabLst/>
              <a:defRPr/>
            </a:pPr>
            <a:r>
              <a:rPr kumimoji="0" lang="en-CA" sz="1800" b="0" i="0" u="none" strike="noStrike" kern="1200" cap="none" spc="0" normalizeH="0" baseline="0" dirty="0">
                <a:ln>
                  <a:noFill/>
                </a:ln>
                <a:solidFill>
                  <a:srgbClr val="E7E6E6">
                    <a:lumMod val="25000"/>
                  </a:srgbClr>
                </a:solidFill>
                <a:effectLst/>
                <a:uLnTx/>
                <a:uFillTx/>
                <a:latin typeface="Arial Nova" panose="020B0504020202020204" pitchFamily="34" charset="0"/>
                <a:ea typeface="+mn-ea"/>
                <a:cs typeface="+mn-cs"/>
              </a:rPr>
              <a:t>To ensure a representative sample </a:t>
            </a:r>
            <a:r>
              <a:rPr lang="en-CA" sz="1800" dirty="0">
                <a:solidFill>
                  <a:srgbClr val="E7E6E6">
                    <a:lumMod val="25000"/>
                  </a:srgbClr>
                </a:solidFill>
                <a:latin typeface="Arial Nova" panose="020B0504020202020204" pitchFamily="34" charset="0"/>
              </a:rPr>
              <a:t>of the population being studied, survey results were weighted based on the most recent data from Statistics Canada data, according to age, sex, region, mother tongue, presence of minors in the home, and level of education.</a:t>
            </a:r>
            <a:endParaRPr kumimoji="0" lang="en-CA" sz="1800" b="0" i="0" u="none" strike="noStrike" kern="1200" cap="none" spc="0" normalizeH="0" baseline="0" dirty="0">
              <a:ln>
                <a:noFill/>
              </a:ln>
              <a:solidFill>
                <a:srgbClr val="E7E6E6">
                  <a:lumMod val="25000"/>
                </a:srgbClr>
              </a:solidFill>
              <a:effectLst/>
              <a:uLnTx/>
              <a:uFillTx/>
              <a:latin typeface="Arial Nova" panose="020B0504020202020204" pitchFamily="34" charset="0"/>
              <a:ea typeface="+mn-ea"/>
              <a:cs typeface="+mn-cs"/>
            </a:endParaRPr>
          </a:p>
          <a:p>
            <a:pPr marL="228600" marR="0" lvl="0" indent="-228600" algn="l" defTabSz="914400" rtl="0" eaLnBrk="1" fontAlgn="auto" latinLnBrk="0" hangingPunct="1">
              <a:lnSpc>
                <a:spcPts val="2460"/>
              </a:lnSpc>
              <a:spcBef>
                <a:spcPts val="1000"/>
              </a:spcBef>
              <a:spcAft>
                <a:spcPts val="0"/>
              </a:spcAft>
              <a:buClr>
                <a:srgbClr val="71481D"/>
              </a:buClr>
              <a:buSzTx/>
              <a:buFont typeface="Arial" panose="020B0604020202020204" pitchFamily="34" charset="0"/>
              <a:buChar char="•"/>
              <a:tabLst/>
              <a:defRPr/>
            </a:pPr>
            <a:r>
              <a:rPr kumimoji="0" lang="en-CA" sz="1800" b="0" i="0" u="none" strike="noStrike" kern="1200" cap="none" spc="0" normalizeH="0" baseline="0" dirty="0">
                <a:ln>
                  <a:noFill/>
                </a:ln>
                <a:solidFill>
                  <a:srgbClr val="E7E6E6">
                    <a:lumMod val="25000"/>
                  </a:srgbClr>
                </a:solidFill>
                <a:effectLst/>
                <a:uLnTx/>
                <a:uFillTx/>
                <a:latin typeface="Arial Nova" panose="020B0504020202020204" pitchFamily="34" charset="0"/>
                <a:ea typeface="+mn-ea"/>
                <a:cs typeface="+mn-cs"/>
              </a:rPr>
              <a:t>For information purposes, a probability sample of 2,541 respondents would have a margin of error of de +/- 1.9%, 19 times out of 20.</a:t>
            </a:r>
          </a:p>
        </p:txBody>
      </p:sp>
    </p:spTree>
    <p:extLst>
      <p:ext uri="{BB962C8B-B14F-4D97-AF65-F5344CB8AC3E}">
        <p14:creationId xmlns:p14="http://schemas.microsoft.com/office/powerpoint/2010/main" val="901273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8E0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F30006-377D-673A-0647-A907161129D4}"/>
              </a:ext>
            </a:extLst>
          </p:cNvPr>
          <p:cNvGrpSpPr/>
          <p:nvPr/>
        </p:nvGrpSpPr>
        <p:grpSpPr>
          <a:xfrm>
            <a:off x="-275706" y="-58466"/>
            <a:ext cx="12743411" cy="6824506"/>
            <a:chOff x="-245226" y="-103031"/>
            <a:chExt cx="12743411" cy="6824506"/>
          </a:xfrm>
        </p:grpSpPr>
        <p:pic>
          <p:nvPicPr>
            <p:cNvPr id="5" name="Picture 4">
              <a:extLst>
                <a:ext uri="{FF2B5EF4-FFF2-40B4-BE49-F238E27FC236}">
                  <a16:creationId xmlns:a16="http://schemas.microsoft.com/office/drawing/2014/main" id="{79182E81-FAA4-6727-8B24-504F28BA1E15}"/>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45226" y="-103031"/>
              <a:ext cx="12743411" cy="6730582"/>
            </a:xfrm>
            <a:prstGeom prst="rect">
              <a:avLst/>
            </a:prstGeom>
          </p:spPr>
        </p:pic>
        <p:pic>
          <p:nvPicPr>
            <p:cNvPr id="6" name="Picture 5" descr="A picture containing text, sign, plate, tableware&#10;&#10;Description automatically generated">
              <a:extLst>
                <a:ext uri="{FF2B5EF4-FFF2-40B4-BE49-F238E27FC236}">
                  <a16:creationId xmlns:a16="http://schemas.microsoft.com/office/drawing/2014/main" id="{4C489E23-5951-AFA3-19FE-BA3DC5FC4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54748"/>
              <a:ext cx="1415012" cy="353753"/>
            </a:xfrm>
            <a:prstGeom prst="rect">
              <a:avLst/>
            </a:prstGeom>
          </p:spPr>
        </p:pic>
        <p:sp>
          <p:nvSpPr>
            <p:cNvPr id="7" name="Espace réservé du numéro de diapositive 3">
              <a:extLst>
                <a:ext uri="{FF2B5EF4-FFF2-40B4-BE49-F238E27FC236}">
                  <a16:creationId xmlns:a16="http://schemas.microsoft.com/office/drawing/2014/main" id="{0C60981B-CF98-5F2F-D4E1-4B2FB18DF178}"/>
                </a:ext>
              </a:extLst>
            </p:cNvPr>
            <p:cNvSpPr txBox="1">
              <a:spLocks/>
            </p:cNvSpPr>
            <p:nvPr/>
          </p:nvSpPr>
          <p:spPr>
            <a:xfrm>
              <a:off x="365762" y="6356350"/>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71481D"/>
                  </a:solidFill>
                  <a:latin typeface="Arial Nova" panose="020B0504020202020204" pitchFamily="34" charset="0"/>
                </a:rPr>
                <a:pPr algn="l"/>
                <a:t>34</a:t>
              </a:fld>
              <a:r>
                <a:rPr lang="fr-CA" b="1" dirty="0">
                  <a:solidFill>
                    <a:srgbClr val="C00000"/>
                  </a:solidFill>
                  <a:latin typeface="Arial Nova" panose="020B0504020202020204" pitchFamily="34" charset="0"/>
                </a:rPr>
                <a:t>     </a:t>
              </a:r>
              <a:r>
                <a:rPr lang="fr-CA" b="1" dirty="0" err="1">
                  <a:solidFill>
                    <a:schemeClr val="tx1">
                      <a:lumMod val="75000"/>
                      <a:lumOff val="25000"/>
                    </a:schemeClr>
                  </a:solidFill>
                  <a:latin typeface="Arial Nova" panose="020B0504020202020204" pitchFamily="34" charset="0"/>
                </a:rPr>
                <a:t>References</a:t>
              </a:r>
              <a:endParaRPr lang="fr-CA" b="1" dirty="0">
                <a:solidFill>
                  <a:schemeClr val="tx1">
                    <a:lumMod val="75000"/>
                    <a:lumOff val="25000"/>
                  </a:schemeClr>
                </a:solidFill>
                <a:latin typeface="Arial Nova" panose="020B0504020202020204" pitchFamily="34" charset="0"/>
              </a:endParaRPr>
            </a:p>
          </p:txBody>
        </p:sp>
      </p:grpSp>
      <p:sp>
        <p:nvSpPr>
          <p:cNvPr id="10" name="Titre 1">
            <a:extLst>
              <a:ext uri="{FF2B5EF4-FFF2-40B4-BE49-F238E27FC236}">
                <a16:creationId xmlns:a16="http://schemas.microsoft.com/office/drawing/2014/main" id="{2FDC0172-CBFA-57AE-3820-739A8D1DBCF9}"/>
              </a:ext>
            </a:extLst>
          </p:cNvPr>
          <p:cNvSpPr>
            <a:spLocks noGrp="1"/>
          </p:cNvSpPr>
          <p:nvPr>
            <p:ph type="title"/>
          </p:nvPr>
        </p:nvSpPr>
        <p:spPr>
          <a:xfrm>
            <a:off x="838200" y="720725"/>
            <a:ext cx="10515600" cy="1325563"/>
          </a:xfrm>
        </p:spPr>
        <p:txBody>
          <a:bodyPr>
            <a:normAutofit/>
          </a:bodyPr>
          <a:lstStyle/>
          <a:p>
            <a:r>
              <a:rPr lang="fr-CA" sz="4500" b="1" dirty="0" err="1">
                <a:solidFill>
                  <a:srgbClr val="71481D"/>
                </a:solidFill>
                <a:latin typeface="Raleway ExtraBold" panose="020B0003030101060003" pitchFamily="34" charset="0"/>
              </a:rPr>
              <a:t>References</a:t>
            </a:r>
            <a:endParaRPr lang="fr-CA" sz="4500" b="1" dirty="0">
              <a:solidFill>
                <a:srgbClr val="71481D"/>
              </a:solidFill>
              <a:latin typeface="Raleway ExtraBold" panose="020B0003030101060003" pitchFamily="34" charset="0"/>
            </a:endParaRPr>
          </a:p>
        </p:txBody>
      </p:sp>
      <p:sp>
        <p:nvSpPr>
          <p:cNvPr id="3" name="TextBox 2">
            <a:extLst>
              <a:ext uri="{FF2B5EF4-FFF2-40B4-BE49-F238E27FC236}">
                <a16:creationId xmlns:a16="http://schemas.microsoft.com/office/drawing/2014/main" id="{38E80EC1-6EC1-2DD1-8FA3-A476F847E5AD}"/>
              </a:ext>
            </a:extLst>
          </p:cNvPr>
          <p:cNvSpPr txBox="1"/>
          <p:nvPr/>
        </p:nvSpPr>
        <p:spPr>
          <a:xfrm>
            <a:off x="892166" y="2046288"/>
            <a:ext cx="3267594" cy="3407215"/>
          </a:xfrm>
          <a:prstGeom prst="rect">
            <a:avLst/>
          </a:prstGeom>
          <a:noFill/>
        </p:spPr>
        <p:txBody>
          <a:bodyPr wrap="square" rtlCol="0">
            <a:spAutoFit/>
          </a:bodyPr>
          <a:lstStyle/>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AIZER, A., et J. CURRIE.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The intergenerational transmission of inequality: Maternal disadvantage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and health at birth</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Science, vol. 344, n</a:t>
            </a:r>
            <a:r>
              <a:rPr lang="en-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6186, 2014, p. 856-861. </a:t>
            </a:r>
          </a:p>
          <a:p>
            <a:pPr>
              <a:lnSpc>
                <a:spcPct val="107000"/>
              </a:lnSpc>
              <a:spcBef>
                <a:spcPts val="600"/>
              </a:spcBef>
              <a:spcAft>
                <a:spcPts val="1200"/>
              </a:spcAft>
            </a:pP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CARROLL, A., et al. «</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Housing Instability and Children’s Health Insurance Gaps</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Academic Pediatrics, vol. 17, n</a:t>
            </a:r>
            <a:r>
              <a:rPr lang="en-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7, 2017, p. 732-738.</a:t>
            </a: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COLEY, R.L., et M. KULL.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Cumulative, Timing‐Specific, and Interactive Models of Residential Mobility and Children’s Cognitive and Psychosocial Skills</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Child Development, vol. 87, n</a:t>
            </a:r>
            <a:r>
              <a:rPr lang="en-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4, 2016,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p.</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12041220.</a:t>
            </a: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CORAPCI, F., et T.D. WACHS.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Does parental mood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or efficacy mediate the influence of environmental chaos upon parenting behavior?</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Merrill-Palmer Quarterly, vol. 48, n</a:t>
            </a:r>
            <a:r>
              <a:rPr lang="en-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2, 2002, p. 182-201.</a:t>
            </a:r>
          </a:p>
        </p:txBody>
      </p:sp>
      <p:sp>
        <p:nvSpPr>
          <p:cNvPr id="4" name="TextBox 3">
            <a:extLst>
              <a:ext uri="{FF2B5EF4-FFF2-40B4-BE49-F238E27FC236}">
                <a16:creationId xmlns:a16="http://schemas.microsoft.com/office/drawing/2014/main" id="{29E35DF5-2EB1-1406-35CF-121D316B6226}"/>
              </a:ext>
            </a:extLst>
          </p:cNvPr>
          <p:cNvSpPr txBox="1"/>
          <p:nvPr/>
        </p:nvSpPr>
        <p:spPr>
          <a:xfrm>
            <a:off x="4462202" y="2054670"/>
            <a:ext cx="3267594" cy="3901196"/>
          </a:xfrm>
          <a:prstGeom prst="rect">
            <a:avLst/>
          </a:prstGeom>
          <a:noFill/>
        </p:spPr>
        <p:txBody>
          <a:bodyPr wrap="square" rtlCol="0">
            <a:spAutoFit/>
          </a:bodyPr>
          <a:lstStyle/>
          <a:p>
            <a:pPr>
              <a:lnSpc>
                <a:spcPct val="107000"/>
              </a:lnSpc>
              <a:spcBef>
                <a:spcPts val="600"/>
              </a:spcBef>
              <a:spcAft>
                <a:spcPts val="1200"/>
              </a:spcAft>
            </a:pP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CROTEAU, C., et al. «</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Life habits of school-aged children with specific language impairment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as perceived by their parents and by school professionals</a:t>
            </a:r>
            <a:r>
              <a:rPr lang="en-CA" sz="1000" spc="-3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Journal of Communication Disorders, vol. 58, 2015, p. 21-34. </a:t>
            </a: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DAGENAIS, F., et J.-P. HOTTE. Rapport préliminaire du comité-conseil Agir pour que chaque tout-petit développe son plein potentiel, Montréal, Québec, 2019.</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1200"/>
              </a:spcAft>
            </a:pP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DONG, M., et al. «</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Childhood Residential Mobility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and Multiple Health Risks During Adolescence and Adulthood: The Hidden Role of Adverse Childhood Experiences</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Archives of Pediatrics &amp; Adolescent Medicine, vol. 159, n</a:t>
            </a:r>
            <a:r>
              <a:rPr lang="en-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12, 2005, p. 1104-1110. </a:t>
            </a: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GAUDREAU, Louis, Guillaume HÉBERT et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Julia POSCA. Analyse du marché de l’immobilier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et de la rentabilité du logement locatif, [En ligne], 2020.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a:t>
            </a:r>
            <a:r>
              <a:rPr lang="fr-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cdn.irisrecherche.qc.ca</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fr-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uploads</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/publication/file/Logement_2020_WEB.pdf</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DC184B3-1D39-3B93-DC28-423E2CBAE5CF}"/>
              </a:ext>
            </a:extLst>
          </p:cNvPr>
          <p:cNvSpPr txBox="1"/>
          <p:nvPr/>
        </p:nvSpPr>
        <p:spPr>
          <a:xfrm>
            <a:off x="8095471" y="2046288"/>
            <a:ext cx="3267594" cy="3077894"/>
          </a:xfrm>
          <a:prstGeom prst="rect">
            <a:avLst/>
          </a:prstGeom>
          <a:noFill/>
        </p:spPr>
        <p:txBody>
          <a:bodyPr wrap="square" rtlCol="0">
            <a:spAutoFit/>
          </a:bodyPr>
          <a:lstStyle/>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GILBERT, R., et al.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Burden and consequences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of child maltreatment in high-income countries</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The Lancet, vol. 373, n</a:t>
            </a:r>
            <a:r>
              <a:rPr lang="en-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9657, 2009, p. 68-81.</a:t>
            </a:r>
          </a:p>
          <a:p>
            <a:pPr>
              <a:lnSpc>
                <a:spcPct val="107000"/>
              </a:lnSpc>
              <a:spcBef>
                <a:spcPts val="600"/>
              </a:spcBef>
              <a:spcAft>
                <a:spcPts val="1200"/>
              </a:spcAft>
            </a:pP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GLOBERMAN, Steven. Reducing Wait Times for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Health Care: What Canada Can Learn from Theory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and International Experience, Fraser Institute, 2013.</a:t>
            </a: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JELLEYMAN, </a:t>
            </a:r>
            <a:r>
              <a:rPr lang="fr-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T</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et N. SPENCER.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Residential mobility in childhood and health outcomes: A systematic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review</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En</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ligne</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Journal of Epidemiology and Community Health, vol. 62, n</a:t>
            </a:r>
            <a:r>
              <a:rPr lang="en-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7, 2008, p. 584-592.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a:t>
            </a:r>
            <a:r>
              <a:rPr lang="fr-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jech.bmj.com</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/content/62/7/584.full.pdf</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INSTITUT CANADIEN D’INFORMATION SUR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LA SANTÉ. Les soins de santé au Canada 2012 : regard sur les temps d’attente, Ottawa, ICIS, 2012. </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0795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68E0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F30006-377D-673A-0647-A907161129D4}"/>
              </a:ext>
            </a:extLst>
          </p:cNvPr>
          <p:cNvGrpSpPr/>
          <p:nvPr/>
        </p:nvGrpSpPr>
        <p:grpSpPr>
          <a:xfrm>
            <a:off x="-275706" y="-58466"/>
            <a:ext cx="12743411" cy="6824506"/>
            <a:chOff x="-245226" y="-103031"/>
            <a:chExt cx="12743411" cy="6824506"/>
          </a:xfrm>
        </p:grpSpPr>
        <p:pic>
          <p:nvPicPr>
            <p:cNvPr id="5" name="Picture 4">
              <a:extLst>
                <a:ext uri="{FF2B5EF4-FFF2-40B4-BE49-F238E27FC236}">
                  <a16:creationId xmlns:a16="http://schemas.microsoft.com/office/drawing/2014/main" id="{79182E81-FAA4-6727-8B24-504F28BA1E15}"/>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45226" y="-103031"/>
              <a:ext cx="12743411" cy="6730582"/>
            </a:xfrm>
            <a:prstGeom prst="rect">
              <a:avLst/>
            </a:prstGeom>
          </p:spPr>
        </p:pic>
        <p:pic>
          <p:nvPicPr>
            <p:cNvPr id="6" name="Picture 5" descr="A picture containing text, sign, plate, tableware&#10;&#10;Description automatically generated">
              <a:extLst>
                <a:ext uri="{FF2B5EF4-FFF2-40B4-BE49-F238E27FC236}">
                  <a16:creationId xmlns:a16="http://schemas.microsoft.com/office/drawing/2014/main" id="{4C489E23-5951-AFA3-19FE-BA3DC5FC4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54748"/>
              <a:ext cx="1415012" cy="353753"/>
            </a:xfrm>
            <a:prstGeom prst="rect">
              <a:avLst/>
            </a:prstGeom>
          </p:spPr>
        </p:pic>
        <p:sp>
          <p:nvSpPr>
            <p:cNvPr id="7" name="Espace réservé du numéro de diapositive 3">
              <a:extLst>
                <a:ext uri="{FF2B5EF4-FFF2-40B4-BE49-F238E27FC236}">
                  <a16:creationId xmlns:a16="http://schemas.microsoft.com/office/drawing/2014/main" id="{0C60981B-CF98-5F2F-D4E1-4B2FB18DF178}"/>
                </a:ext>
              </a:extLst>
            </p:cNvPr>
            <p:cNvSpPr txBox="1">
              <a:spLocks/>
            </p:cNvSpPr>
            <p:nvPr/>
          </p:nvSpPr>
          <p:spPr>
            <a:xfrm>
              <a:off x="365762" y="6356350"/>
              <a:ext cx="4073234"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521FA22-D335-4031-B370-107A96846531}" type="slidenum">
                <a:rPr lang="fr-CA" b="1" smtClean="0">
                  <a:solidFill>
                    <a:srgbClr val="71481D"/>
                  </a:solidFill>
                  <a:latin typeface="Arial Nova" panose="020B0504020202020204" pitchFamily="34" charset="0"/>
                </a:rPr>
                <a:pPr algn="l"/>
                <a:t>35</a:t>
              </a:fld>
              <a:r>
                <a:rPr lang="fr-CA" b="1" dirty="0">
                  <a:solidFill>
                    <a:srgbClr val="C00000"/>
                  </a:solidFill>
                  <a:latin typeface="Arial Nova" panose="020B0504020202020204" pitchFamily="34" charset="0"/>
                </a:rPr>
                <a:t>     </a:t>
              </a:r>
              <a:r>
                <a:rPr lang="fr-CA" b="1" dirty="0" err="1">
                  <a:solidFill>
                    <a:schemeClr val="tx1">
                      <a:lumMod val="75000"/>
                      <a:lumOff val="25000"/>
                    </a:schemeClr>
                  </a:solidFill>
                  <a:latin typeface="Arial Nova" panose="020B0504020202020204" pitchFamily="34" charset="0"/>
                </a:rPr>
                <a:t>References</a:t>
              </a:r>
              <a:endParaRPr lang="fr-CA" b="1" dirty="0">
                <a:solidFill>
                  <a:schemeClr val="tx1">
                    <a:lumMod val="75000"/>
                    <a:lumOff val="25000"/>
                  </a:schemeClr>
                </a:solidFill>
                <a:latin typeface="Arial Nova" panose="020B0504020202020204" pitchFamily="34" charset="0"/>
              </a:endParaRPr>
            </a:p>
          </p:txBody>
        </p:sp>
      </p:grpSp>
      <p:sp>
        <p:nvSpPr>
          <p:cNvPr id="3" name="TextBox 2">
            <a:extLst>
              <a:ext uri="{FF2B5EF4-FFF2-40B4-BE49-F238E27FC236}">
                <a16:creationId xmlns:a16="http://schemas.microsoft.com/office/drawing/2014/main" id="{38E80EC1-6EC1-2DD1-8FA3-A476F847E5AD}"/>
              </a:ext>
            </a:extLst>
          </p:cNvPr>
          <p:cNvSpPr txBox="1"/>
          <p:nvPr/>
        </p:nvSpPr>
        <p:spPr>
          <a:xfrm>
            <a:off x="892166" y="1377523"/>
            <a:ext cx="3267594" cy="3901196"/>
          </a:xfrm>
          <a:prstGeom prst="rect">
            <a:avLst/>
          </a:prstGeom>
          <a:noFill/>
        </p:spPr>
        <p:txBody>
          <a:bodyPr wrap="square" rtlCol="0">
            <a:spAutoFit/>
          </a:bodyPr>
          <a:lstStyle/>
          <a:p>
            <a:pPr>
              <a:lnSpc>
                <a:spcPct val="107000"/>
              </a:lnSpc>
              <a:spcBef>
                <a:spcPts val="600"/>
              </a:spcBef>
              <a:spcAft>
                <a:spcPts val="1200"/>
              </a:spcAft>
            </a:pP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MAHARAJ, V., et al. «</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Tackling child health inequalities due to deprivation: Using health equity audit to improve and monitor access to a community paediatric service</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Child: Care, Health and Development,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vol. 40, n</a:t>
            </a:r>
            <a:r>
              <a:rPr lang="en-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2, 2014, p. 223-230.</a:t>
            </a: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MICHALLET, B., et P. BOUDREAULT. «</a:t>
            </a:r>
            <a:r>
              <a:rPr lang="fr-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Démarche novatrice d’évaluation des besoins des enfants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et adolescents dysphasiques et stratégies d’intervention</a:t>
            </a:r>
            <a:r>
              <a:rPr lang="fr-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Revue canadienne d’orthophonie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et d’audiologie, vol. 38, n</a:t>
            </a:r>
            <a:r>
              <a:rPr lang="fr-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1, 2014, p. 58-70. </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1200"/>
              </a:spcAft>
            </a:pP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NATIONAL CHILD AND YOUTH HEALTH COALITION. Children wait too: National Paediatric Surgical Wait Times Strategy, Final Report, 2006.</a:t>
            </a: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NORMAN, R.E., et al.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The long-term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health consequences of child physical abuse,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emotional abuse, and neglect: A systematic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review and meta-analysis</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PLoS</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Medicine,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vol. 9, n</a:t>
            </a:r>
            <a:r>
              <a:rPr lang="en-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11, 2012, e1001349.</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https://doi.org/10.1371/journal.pmed.1001349</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29E35DF5-2EB1-1406-35CF-121D316B6226}"/>
              </a:ext>
            </a:extLst>
          </p:cNvPr>
          <p:cNvSpPr txBox="1"/>
          <p:nvPr/>
        </p:nvSpPr>
        <p:spPr>
          <a:xfrm>
            <a:off x="4462202" y="1385905"/>
            <a:ext cx="3267594" cy="3906134"/>
          </a:xfrm>
          <a:prstGeom prst="rect">
            <a:avLst/>
          </a:prstGeom>
          <a:noFill/>
        </p:spPr>
        <p:txBody>
          <a:bodyPr wrap="square" rtlCol="0">
            <a:spAutoFit/>
          </a:bodyPr>
          <a:lstStyle/>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OBSERVATOIRE DES TOUT-PETITS. Petite enfance : la qualité des services éducatifs au Québec, Montréal, Québec, Observatoire des tout-petits, 2018.</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OBSERVATOIRE DES TOUT-PETITS. Violence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et maltraitance : les tout-petits québécois sont-ils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à l’abri</a:t>
            </a:r>
            <a:r>
              <a:rPr lang="fr-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Montréal, Fondation Lucie et André Chagnon, 2017.</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OCDE. «</a:t>
            </a:r>
            <a:r>
              <a:rPr lang="fr-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Base de données : Logement abordable</a:t>
            </a:r>
            <a:r>
              <a:rPr lang="fr-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fr-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www.oecd.org</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a:t>
            </a:r>
            <a:r>
              <a:rPr lang="fr-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fr</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/social/base-de-</a:t>
            </a:r>
            <a:r>
              <a:rPr lang="fr-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donnees</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-logement-abordable</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PERREAULT, </a:t>
            </a:r>
            <a:r>
              <a:rPr lang="fr-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Kadija</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et autres. Livre blanc sur l’accès aux services de physiothérapie au Québec : constats et cibles d’action pour mieux répondre aux besoins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de la population, [En ligne], Association québécoise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de la physiothérapie, 2019. [</a:t>
            </a:r>
            <a:r>
              <a:rPr lang="en-CA" sz="1000">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https://</a:t>
            </a:r>
            <a:r>
              <a:rPr lang="en-CA" sz="1000" err="1">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www.aqp.quebec</a:t>
            </a:r>
            <a:r>
              <a:rPr lang="en-CA" sz="1000">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/livre-</a:t>
            </a:r>
            <a:r>
              <a:rPr lang="en-CA" sz="1000" err="1">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blanc</a:t>
            </a:r>
            <a:r>
              <a:rPr lang="en-CA" sz="1000">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-sur-</a:t>
            </a:r>
            <a:r>
              <a:rPr lang="en-CA" sz="1000" err="1">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lacces</a:t>
            </a:r>
            <a:r>
              <a:rPr lang="en-CA" sz="1000">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-aux-services-de-</a:t>
            </a:r>
            <a:r>
              <a:rPr lang="en-CA" sz="1000" err="1">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physiotherapie</a:t>
            </a:r>
            <a:r>
              <a:rPr lang="en-CA" sz="1000">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-au-</a:t>
            </a:r>
            <a:r>
              <a:rPr lang="en-CA" sz="1000" err="1">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quebec</a:t>
            </a:r>
            <a:r>
              <a:rPr lang="en-CA" sz="1000">
                <a:solidFill>
                  <a:schemeClr val="bg2">
                    <a:lumMod val="25000"/>
                  </a:schemeClr>
                </a:solidFill>
                <a:effectLst/>
                <a:latin typeface="Helvetica" pitchFamily="2" charset="0"/>
                <a:hlinkClick r:id="rId6">
                  <a:extLst>
                    <a:ext uri="{A12FA001-AC4F-418D-AE19-62706E023703}">
                      <ahyp:hlinkClr xmlns:ahyp="http://schemas.microsoft.com/office/drawing/2018/hyperlinkcolor" val="tx"/>
                    </a:ext>
                  </a:extLst>
                </a:hlinkClick>
              </a:rPr>
              <a:t>/#:~:text=Le%20Livre%20blanc%20rend%20compte,qualit%C3%A9%20de%20vie%20et%20la</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DC184B3-1D39-3B93-DC28-423E2CBAE5CF}"/>
              </a:ext>
            </a:extLst>
          </p:cNvPr>
          <p:cNvSpPr txBox="1"/>
          <p:nvPr/>
        </p:nvSpPr>
        <p:spPr>
          <a:xfrm>
            <a:off x="8095471" y="1377523"/>
            <a:ext cx="3267594" cy="4940840"/>
          </a:xfrm>
          <a:prstGeom prst="rect">
            <a:avLst/>
          </a:prstGeom>
          <a:noFill/>
        </p:spPr>
        <p:txBody>
          <a:bodyPr wrap="square" rtlCol="0">
            <a:spAutoFit/>
          </a:bodyPr>
          <a:lstStyle/>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SOCIÉTÉ CANADIENNE D’HABITATION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ET DE LOGEMENT. À propos du logement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abordable au Canada, [En ligne], 2018.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https://www.cmhc-schl.gc.ca/fr/professionals/industry-innovation-and-leadership/industry-expertise/affordable-housing/about-affordable-housing/affordable-housing-in-canada#:~:text=</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Au%20Canada%2C%20un%20logement%20est,revenu%20avant%20imp%C3%B4t%20du%20m%C</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1200"/>
              </a:spcAft>
            </a:pP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SYLVESTRE, A., et a. «</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Social participation of children age 8-12 with SLI</a:t>
            </a:r>
            <a:r>
              <a:rPr lang="en-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Disability and Rehabilitation, </a:t>
            </a:r>
            <a:b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vol. 38, n</a:t>
            </a:r>
            <a:r>
              <a:rPr lang="en-CA" sz="1000" baseline="30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o </a:t>
            </a:r>
            <a:r>
              <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12, 2016, p. 1146-1156.</a:t>
            </a: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VERREAULT, C. L’ergothérapeute comme accompagnateur auprès d’intervenants d’un centre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de la petite enfance : une approche prometteuse, Dissertation doctorale, Université du Québec </a:t>
            </a:r>
            <a:b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b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à Trois-Rivières, 2016.</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1200"/>
              </a:spcAft>
            </a:pP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VILLE LAC-MÉGANTIC. «</a:t>
            </a:r>
            <a:r>
              <a:rPr lang="fr-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Le Concerto</a:t>
            </a:r>
            <a:r>
              <a:rPr lang="fr-CA" sz="1000" spc="-15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 [</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a:t>
            </a:r>
            <a:r>
              <a:rPr lang="fr-CA" sz="1000" err="1">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www.ville.lac-megantic.qc.ca</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/services-aux-citoyens/finances/le-concerto/</a:t>
            </a:r>
            <a:r>
              <a:rPr lang="fr-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rPr>
              <a:t>].</a:t>
            </a:r>
            <a:endParaRPr lang="en-CA" sz="1000">
              <a:solidFill>
                <a:schemeClr val="bg2">
                  <a:lumMod val="25000"/>
                </a:schemeClr>
              </a:solidFill>
              <a:effectLst/>
              <a:latin typeface="Arial Nova" panose="020B05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1000">
                <a:effectLst/>
                <a:latin typeface="Arial Nova" panose="020B0504020202020204" pitchFamily="34" charset="0"/>
                <a:ea typeface="Calibri" panose="020F0502020204030204" pitchFamily="34" charset="0"/>
                <a:cs typeface="Times New Roman" panose="02020603050405020304" pitchFamily="18" charset="0"/>
              </a:rPr>
              <a:t> </a:t>
            </a:r>
            <a:endParaRPr lang="en-CA" sz="1000">
              <a:effectLst/>
              <a:latin typeface="Arial Nova" panose="020B0504020202020204" pitchFamily="34" charset="0"/>
              <a:ea typeface="Calibri" panose="020F0502020204030204" pitchFamily="34" charset="0"/>
              <a:cs typeface="Times New Roman" panose="02020603050405020304" pitchFamily="18" charset="0"/>
            </a:endParaRPr>
          </a:p>
          <a:p>
            <a:endParaRPr lang="fr-CA"/>
          </a:p>
        </p:txBody>
      </p:sp>
    </p:spTree>
    <p:extLst>
      <p:ext uri="{BB962C8B-B14F-4D97-AF65-F5344CB8AC3E}">
        <p14:creationId xmlns:p14="http://schemas.microsoft.com/office/powerpoint/2010/main" val="4268720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34747"/>
        </a:solidFill>
        <a:effectLst/>
      </p:bgPr>
    </p:bg>
    <p:spTree>
      <p:nvGrpSpPr>
        <p:cNvPr id="1" name=""/>
        <p:cNvGrpSpPr/>
        <p:nvPr/>
      </p:nvGrpSpPr>
      <p:grpSpPr>
        <a:xfrm>
          <a:off x="0" y="0"/>
          <a:ext cx="0" cy="0"/>
          <a:chOff x="0" y="0"/>
          <a:chExt cx="0" cy="0"/>
        </a:xfrm>
      </p:grpSpPr>
      <p:pic>
        <p:nvPicPr>
          <p:cNvPr id="3" name="Image 2" descr="Une image contenant personne, mur, intérieur&#10;&#10;Description générée automatiquement">
            <a:extLst>
              <a:ext uri="{FF2B5EF4-FFF2-40B4-BE49-F238E27FC236}">
                <a16:creationId xmlns:a16="http://schemas.microsoft.com/office/drawing/2014/main" id="{6B536AB5-2881-457D-8323-CBB4E5387C8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17955"/>
          <a:stretch/>
        </p:blipFill>
        <p:spPr>
          <a:xfrm>
            <a:off x="0" y="4653"/>
            <a:ext cx="12192000" cy="6858001"/>
          </a:xfrm>
          <a:prstGeom prst="rect">
            <a:avLst/>
          </a:prstGeom>
        </p:spPr>
      </p:pic>
      <p:sp>
        <p:nvSpPr>
          <p:cNvPr id="5" name="Titre 1">
            <a:extLst>
              <a:ext uri="{FF2B5EF4-FFF2-40B4-BE49-F238E27FC236}">
                <a16:creationId xmlns:a16="http://schemas.microsoft.com/office/drawing/2014/main" id="{35353FD3-2109-4B4C-9903-7C18A6B93B30}"/>
              </a:ext>
            </a:extLst>
          </p:cNvPr>
          <p:cNvSpPr>
            <a:spLocks noGrp="1"/>
          </p:cNvSpPr>
          <p:nvPr>
            <p:ph type="title"/>
          </p:nvPr>
        </p:nvSpPr>
        <p:spPr>
          <a:xfrm>
            <a:off x="1127125" y="1476273"/>
            <a:ext cx="10128796" cy="1325563"/>
          </a:xfrm>
        </p:spPr>
        <p:txBody>
          <a:bodyPr>
            <a:normAutofit/>
          </a:bodyPr>
          <a:lstStyle/>
          <a:p>
            <a:pPr algn="ctr"/>
            <a:r>
              <a:rPr lang="fr-CA" sz="3800" b="1" dirty="0">
                <a:solidFill>
                  <a:schemeClr val="bg1"/>
                </a:solidFill>
                <a:latin typeface="Raleway" pitchFamily="2" charset="77"/>
              </a:rPr>
              <a:t>To </a:t>
            </a:r>
            <a:r>
              <a:rPr lang="fr-CA" sz="3800" b="1" dirty="0" err="1">
                <a:solidFill>
                  <a:schemeClr val="bg1"/>
                </a:solidFill>
                <a:latin typeface="Raleway" pitchFamily="2" charset="77"/>
              </a:rPr>
              <a:t>keep</a:t>
            </a:r>
            <a:r>
              <a:rPr lang="fr-CA" sz="3800" b="1" dirty="0">
                <a:solidFill>
                  <a:schemeClr val="bg1"/>
                </a:solidFill>
                <a:latin typeface="Raleway" pitchFamily="2" charset="77"/>
              </a:rPr>
              <a:t> in </a:t>
            </a:r>
            <a:r>
              <a:rPr lang="fr-CA" sz="3800" b="1" dirty="0" err="1">
                <a:solidFill>
                  <a:schemeClr val="bg1"/>
                </a:solidFill>
                <a:latin typeface="Raleway" pitchFamily="2" charset="77"/>
              </a:rPr>
              <a:t>touch</a:t>
            </a:r>
            <a:r>
              <a:rPr lang="fr-CA" sz="3800" b="1" dirty="0">
                <a:solidFill>
                  <a:schemeClr val="bg1"/>
                </a:solidFill>
                <a:latin typeface="Raleway" pitchFamily="2" charset="77"/>
              </a:rPr>
              <a:t> </a:t>
            </a:r>
            <a:r>
              <a:rPr lang="fr-CA" sz="3800" b="1" dirty="0" err="1">
                <a:solidFill>
                  <a:schemeClr val="bg1"/>
                </a:solidFill>
                <a:latin typeface="Raleway" pitchFamily="2" charset="77"/>
              </a:rPr>
              <a:t>with</a:t>
            </a:r>
            <a:r>
              <a:rPr lang="fr-CA" sz="3800" b="1" dirty="0">
                <a:solidFill>
                  <a:schemeClr val="bg1"/>
                </a:solidFill>
                <a:latin typeface="Raleway" pitchFamily="2" charset="77"/>
              </a:rPr>
              <a:t> the</a:t>
            </a:r>
            <a:br>
              <a:rPr lang="fr-CA" sz="3800" b="1" dirty="0">
                <a:solidFill>
                  <a:schemeClr val="bg1"/>
                </a:solidFill>
                <a:latin typeface="Raleway" pitchFamily="2" charset="77"/>
              </a:rPr>
            </a:br>
            <a:r>
              <a:rPr lang="fr-CA" sz="3800" b="1" dirty="0" err="1">
                <a:solidFill>
                  <a:schemeClr val="bg1"/>
                </a:solidFill>
                <a:latin typeface="Raleway" pitchFamily="2" charset="77"/>
              </a:rPr>
              <a:t>Early</a:t>
            </a:r>
            <a:r>
              <a:rPr lang="fr-CA" sz="3800" b="1" dirty="0">
                <a:solidFill>
                  <a:schemeClr val="bg1"/>
                </a:solidFill>
                <a:latin typeface="Raleway" pitchFamily="2" charset="77"/>
              </a:rPr>
              <a:t> </a:t>
            </a:r>
            <a:r>
              <a:rPr lang="fr-CA" sz="3800" b="1" dirty="0" err="1">
                <a:solidFill>
                  <a:schemeClr val="bg1"/>
                </a:solidFill>
                <a:latin typeface="Raleway" pitchFamily="2" charset="77"/>
              </a:rPr>
              <a:t>Childhood</a:t>
            </a:r>
            <a:r>
              <a:rPr lang="fr-CA" sz="3800" b="1" dirty="0">
                <a:solidFill>
                  <a:schemeClr val="bg1"/>
                </a:solidFill>
                <a:latin typeface="Raleway" pitchFamily="2" charset="77"/>
              </a:rPr>
              <a:t> </a:t>
            </a:r>
            <a:r>
              <a:rPr lang="fr-CA" sz="3800" b="1" dirty="0" err="1">
                <a:solidFill>
                  <a:schemeClr val="bg1"/>
                </a:solidFill>
                <a:latin typeface="Raleway" pitchFamily="2" charset="77"/>
              </a:rPr>
              <a:t>Observatory</a:t>
            </a:r>
            <a:endParaRPr lang="fr-CA" sz="3800" b="1" dirty="0">
              <a:solidFill>
                <a:schemeClr val="bg1"/>
              </a:solidFill>
              <a:latin typeface="Raleway" pitchFamily="2" charset="77"/>
            </a:endParaRPr>
          </a:p>
        </p:txBody>
      </p:sp>
      <p:sp>
        <p:nvSpPr>
          <p:cNvPr id="8" name="ZoneTexte 7">
            <a:extLst>
              <a:ext uri="{FF2B5EF4-FFF2-40B4-BE49-F238E27FC236}">
                <a16:creationId xmlns:a16="http://schemas.microsoft.com/office/drawing/2014/main" id="{045E1E41-7670-426E-8797-CF2FC4119311}"/>
              </a:ext>
            </a:extLst>
          </p:cNvPr>
          <p:cNvSpPr txBox="1"/>
          <p:nvPr/>
        </p:nvSpPr>
        <p:spPr>
          <a:xfrm>
            <a:off x="1127125" y="3157367"/>
            <a:ext cx="10007721" cy="26930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CA" sz="1600" b="1" i="0" u="none" strike="noStrike" kern="1200" cap="none" spc="0" normalizeH="0" baseline="0" noProof="0" dirty="0">
                <a:ln>
                  <a:noFill/>
                </a:ln>
                <a:solidFill>
                  <a:srgbClr val="E44E33"/>
                </a:solidFill>
                <a:effectLst/>
                <a:uLnTx/>
                <a:uFillTx/>
                <a:latin typeface="Raleway" pitchFamily="2" charset="77"/>
                <a:ea typeface="+mn-ea"/>
                <a:cs typeface="+mn-cs"/>
              </a:rPr>
              <a:t>Newsletter: </a:t>
            </a:r>
            <a:br>
              <a:rPr kumimoji="0" lang="fr-CA" sz="1600" b="0" i="0" u="none" strike="noStrike" kern="1200" cap="none" spc="0" normalizeH="0" baseline="0" noProof="0" dirty="0">
                <a:ln>
                  <a:noFill/>
                </a:ln>
                <a:solidFill>
                  <a:prstClr val="black"/>
                </a:solidFill>
                <a:effectLst/>
                <a:uLnTx/>
                <a:uFillTx/>
                <a:latin typeface="Raleway" pitchFamily="2" charset="77"/>
                <a:ea typeface="+mn-ea"/>
                <a:cs typeface="+mn-cs"/>
              </a:rPr>
            </a:br>
            <a:r>
              <a:rPr kumimoji="0" lang="fr-CA" sz="1600" b="0" i="0" u="none" strike="noStrike" kern="1200" cap="none" spc="0" normalizeH="0" baseline="0" noProof="0" dirty="0">
                <a:ln>
                  <a:noFill/>
                </a:ln>
                <a:solidFill>
                  <a:prstClr val="white"/>
                </a:solidFill>
                <a:effectLst/>
                <a:uLnTx/>
                <a:uFillTx/>
                <a:latin typeface="Raleway" pitchFamily="2" charset="77"/>
                <a:ea typeface="+mn-ea"/>
                <a:cs typeface="+mn-cs"/>
                <a:hlinkClick r:id="rId4">
                  <a:extLst>
                    <a:ext uri="{A12FA001-AC4F-418D-AE19-62706E023703}">
                      <ahyp:hlinkClr xmlns:ahyp="http://schemas.microsoft.com/office/drawing/2018/hyperlinkcolor" val="tx"/>
                    </a:ext>
                  </a:extLst>
                </a:hlinkClick>
              </a:rPr>
              <a:t>tout-petits.org/infolettre</a:t>
            </a:r>
            <a:endParaRPr kumimoji="0" lang="fr-CA" sz="1600" b="0" i="0" u="none" strike="noStrike" kern="1200" cap="none" spc="0" normalizeH="0" baseline="0" noProof="0" dirty="0">
              <a:ln>
                <a:noFill/>
              </a:ln>
              <a:solidFill>
                <a:prstClr val="white"/>
              </a:solidFill>
              <a:effectLst/>
              <a:uLnTx/>
              <a:uFillTx/>
              <a:latin typeface="Raleway"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prstClr val="black"/>
              </a:solidFill>
              <a:effectLst/>
              <a:uLnTx/>
              <a:uFillTx/>
              <a:latin typeface="Raleway"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600" b="1" i="0" u="none" strike="noStrike" kern="1200" cap="none" spc="0" normalizeH="0" baseline="0" noProof="0" dirty="0">
                <a:ln>
                  <a:noFill/>
                </a:ln>
                <a:solidFill>
                  <a:srgbClr val="E44E33"/>
                </a:solidFill>
                <a:effectLst/>
                <a:uLnTx/>
                <a:uFillTx/>
                <a:latin typeface="Raleway" pitchFamily="2" charset="77"/>
                <a:ea typeface="+mn-ea"/>
                <a:cs typeface="+mn-cs"/>
              </a:rPr>
              <a:t>Social media: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CA" sz="1600" b="0" i="0" u="none" strike="noStrike" kern="1200" cap="none" spc="0" normalizeH="0" baseline="0" noProof="0" dirty="0">
                <a:ln>
                  <a:noFill/>
                </a:ln>
                <a:solidFill>
                  <a:prstClr val="white"/>
                </a:solidFill>
                <a:effectLst/>
                <a:uLnTx/>
                <a:uFillTx/>
                <a:latin typeface="Raleway" pitchFamily="2" charset="77"/>
                <a:ea typeface="+mn-ea"/>
                <a:cs typeface="+mn-cs"/>
                <a:hlinkClick r:id="rId5">
                  <a:extLst>
                    <a:ext uri="{A12FA001-AC4F-418D-AE19-62706E023703}">
                      <ahyp:hlinkClr xmlns:ahyp="http://schemas.microsoft.com/office/drawing/2018/hyperlinkcolor" val="tx"/>
                    </a:ext>
                  </a:extLst>
                </a:hlinkClick>
              </a:rPr>
              <a:t>tout-petits.org</a:t>
            </a:r>
            <a:endParaRPr kumimoji="0" lang="fr-CA" sz="1600" b="0" i="0" u="none" strike="noStrike" kern="1200" cap="none" spc="0" normalizeH="0" baseline="0" noProof="0" dirty="0">
              <a:ln>
                <a:noFill/>
              </a:ln>
              <a:solidFill>
                <a:prstClr val="white"/>
              </a:solidFill>
              <a:effectLst/>
              <a:uLnTx/>
              <a:uFillTx/>
              <a:latin typeface="Raleway" pitchFamily="2" charset="77"/>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CA" sz="1600" b="0" i="0" u="none" strike="noStrike" kern="1200" cap="none" spc="0" normalizeH="0" baseline="0" noProof="0" dirty="0">
                <a:ln>
                  <a:noFill/>
                </a:ln>
                <a:solidFill>
                  <a:prstClr val="white"/>
                </a:solidFill>
                <a:effectLst/>
                <a:uLnTx/>
                <a:uFillTx/>
                <a:latin typeface="Raleway" pitchFamily="2" charset="77"/>
                <a:ea typeface="+mn-ea"/>
                <a:cs typeface="+mn-cs"/>
                <a:hlinkClick r:id="rId6">
                  <a:extLst>
                    <a:ext uri="{A12FA001-AC4F-418D-AE19-62706E023703}">
                      <ahyp:hlinkClr xmlns:ahyp="http://schemas.microsoft.com/office/drawing/2018/hyperlinkcolor" val="tx"/>
                    </a:ext>
                  </a:extLst>
                </a:hlinkClick>
              </a:rPr>
              <a:t>Facebook</a:t>
            </a:r>
            <a:endParaRPr kumimoji="0" lang="fr-CA" sz="1600" b="0" i="0" u="none" strike="noStrike" kern="1200" cap="none" spc="0" normalizeH="0" baseline="0" noProof="0" dirty="0">
              <a:ln>
                <a:noFill/>
              </a:ln>
              <a:solidFill>
                <a:prstClr val="white"/>
              </a:solidFill>
              <a:effectLst/>
              <a:uLnTx/>
              <a:uFillTx/>
              <a:latin typeface="Raleway" pitchFamily="2" charset="77"/>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CA" sz="1600" b="0" i="0" u="none" strike="noStrike" kern="1200" cap="none" spc="0" normalizeH="0" baseline="0" noProof="0" dirty="0">
                <a:ln>
                  <a:noFill/>
                </a:ln>
                <a:solidFill>
                  <a:prstClr val="white"/>
                </a:solidFill>
                <a:effectLst/>
                <a:uLnTx/>
                <a:uFillTx/>
                <a:latin typeface="Raleway" pitchFamily="2" charset="77"/>
                <a:ea typeface="+mn-ea"/>
                <a:cs typeface="+mn-cs"/>
                <a:hlinkClick r:id="rId7">
                  <a:extLst>
                    <a:ext uri="{A12FA001-AC4F-418D-AE19-62706E023703}">
                      <ahyp:hlinkClr xmlns:ahyp="http://schemas.microsoft.com/office/drawing/2018/hyperlinkcolor" val="tx"/>
                    </a:ext>
                  </a:extLst>
                </a:hlinkClick>
              </a:rPr>
              <a:t>Twitter</a:t>
            </a:r>
            <a:endParaRPr kumimoji="0" lang="fr-CA" sz="1600" b="0" i="0" u="none" strike="noStrike" kern="1200" cap="none" spc="0" normalizeH="0" baseline="0" noProof="0" dirty="0">
              <a:ln>
                <a:noFill/>
              </a:ln>
              <a:solidFill>
                <a:prstClr val="white"/>
              </a:solidFill>
              <a:effectLst/>
              <a:uLnTx/>
              <a:uFillTx/>
              <a:latin typeface="Raleway" pitchFamily="2" charset="77"/>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CA" sz="1600" b="0" i="0" u="none" strike="noStrike" kern="1200" cap="none" spc="0" normalizeH="0" baseline="0" noProof="0" dirty="0" err="1">
                <a:ln>
                  <a:noFill/>
                </a:ln>
                <a:solidFill>
                  <a:prstClr val="white"/>
                </a:solidFill>
                <a:effectLst/>
                <a:uLnTx/>
                <a:uFillTx/>
                <a:latin typeface="Raleway" pitchFamily="2" charset="77"/>
                <a:ea typeface="+mn-ea"/>
                <a:cs typeface="+mn-cs"/>
                <a:hlinkClick r:id="rId8">
                  <a:extLst>
                    <a:ext uri="{A12FA001-AC4F-418D-AE19-62706E023703}">
                      <ahyp:hlinkClr xmlns:ahyp="http://schemas.microsoft.com/office/drawing/2018/hyperlinkcolor" val="tx"/>
                    </a:ext>
                  </a:extLst>
                </a:hlinkClick>
              </a:rPr>
              <a:t>Linkedin</a:t>
            </a:r>
            <a:endParaRPr kumimoji="0" lang="fr-CA" sz="1600" b="0" i="0" u="none" strike="noStrike" kern="1200" cap="none" spc="0" normalizeH="0" baseline="0" noProof="0" dirty="0">
              <a:ln>
                <a:noFill/>
              </a:ln>
              <a:solidFill>
                <a:prstClr val="white"/>
              </a:solidFill>
              <a:effectLst/>
              <a:uLnTx/>
              <a:uFillTx/>
              <a:latin typeface="Raleway" pitchFamily="2" charset="77"/>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fr-CA" sz="1600" b="0" i="0" u="none" strike="noStrike" kern="1200" cap="none" spc="0" normalizeH="0" baseline="0" noProof="0" dirty="0" err="1">
                <a:ln>
                  <a:noFill/>
                </a:ln>
                <a:solidFill>
                  <a:prstClr val="white"/>
                </a:solidFill>
                <a:effectLst/>
                <a:uLnTx/>
                <a:uFillTx/>
                <a:latin typeface="Raleway" pitchFamily="2" charset="77"/>
                <a:ea typeface="+mn-ea"/>
                <a:cs typeface="+mn-cs"/>
                <a:hlinkClick r:id="rId9">
                  <a:extLst>
                    <a:ext uri="{A12FA001-AC4F-418D-AE19-62706E023703}">
                      <ahyp:hlinkClr xmlns:ahyp="http://schemas.microsoft.com/office/drawing/2018/hyperlinkcolor" val="tx"/>
                    </a:ext>
                  </a:extLst>
                </a:hlinkClick>
              </a:rPr>
              <a:t>Youtube</a:t>
            </a:r>
            <a:endParaRPr kumimoji="0" lang="fr-CA" sz="1600" b="0" i="0" u="none" strike="noStrike" kern="1200" cap="none" spc="0" normalizeH="0" baseline="0" noProof="0" dirty="0">
              <a:ln>
                <a:noFill/>
              </a:ln>
              <a:solidFill>
                <a:prstClr val="white"/>
              </a:solidFill>
              <a:effectLst/>
              <a:uLnTx/>
              <a:uFillTx/>
              <a:latin typeface="Raleway" pitchFamily="2" charset="77"/>
              <a:ea typeface="+mn-ea"/>
              <a:cs typeface="+mn-cs"/>
            </a:endParaRPr>
          </a:p>
        </p:txBody>
      </p:sp>
      <p:grpSp>
        <p:nvGrpSpPr>
          <p:cNvPr id="11" name="Group 10">
            <a:extLst>
              <a:ext uri="{FF2B5EF4-FFF2-40B4-BE49-F238E27FC236}">
                <a16:creationId xmlns:a16="http://schemas.microsoft.com/office/drawing/2014/main" id="{B48D8742-FD84-7A43-9B68-234DD736866B}"/>
              </a:ext>
            </a:extLst>
          </p:cNvPr>
          <p:cNvGrpSpPr/>
          <p:nvPr/>
        </p:nvGrpSpPr>
        <p:grpSpPr>
          <a:xfrm>
            <a:off x="1142115" y="6039198"/>
            <a:ext cx="10113806" cy="492449"/>
            <a:chOff x="1142115" y="6039198"/>
            <a:chExt cx="10113806" cy="492449"/>
          </a:xfrm>
        </p:grpSpPr>
        <p:sp>
          <p:nvSpPr>
            <p:cNvPr id="12" name="TextBox 11">
              <a:extLst>
                <a:ext uri="{FF2B5EF4-FFF2-40B4-BE49-F238E27FC236}">
                  <a16:creationId xmlns:a16="http://schemas.microsoft.com/office/drawing/2014/main" id="{AC357C5F-E5B6-4444-A3FC-84196CDD9782}"/>
                </a:ext>
              </a:extLst>
            </p:cNvPr>
            <p:cNvSpPr txBox="1"/>
            <p:nvPr/>
          </p:nvSpPr>
          <p:spPr>
            <a:xfrm>
              <a:off x="9473061" y="6316203"/>
              <a:ext cx="178286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fr-CA" sz="800" b="0" i="0" u="none" strike="noStrike" kern="1200" cap="none" spc="0" normalizeH="0" baseline="0" noProof="0">
                  <a:ln>
                    <a:noFill/>
                  </a:ln>
                  <a:solidFill>
                    <a:prstClr val="white"/>
                  </a:solidFill>
                  <a:effectLst/>
                  <a:uLnTx/>
                  <a:uFillTx/>
                  <a:latin typeface="Calibri" panose="020F0502020204030204"/>
                  <a:ea typeface="+mn-ea"/>
                  <a:cs typeface="+mn-cs"/>
                </a:rPr>
                <a:t>Fondation Lucie et André Chagnon</a:t>
              </a:r>
            </a:p>
          </p:txBody>
        </p:sp>
        <p:pic>
          <p:nvPicPr>
            <p:cNvPr id="13" name="Picture 12" descr="A picture containing text, plate, tableware, dishware&#10;&#10;Description automatically generated">
              <a:extLst>
                <a:ext uri="{FF2B5EF4-FFF2-40B4-BE49-F238E27FC236}">
                  <a16:creationId xmlns:a16="http://schemas.microsoft.com/office/drawing/2014/main" id="{10DA8BDD-A015-8F43-8C6E-78E9865827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2115" y="6039198"/>
              <a:ext cx="1676400" cy="419100"/>
            </a:xfrm>
            <a:prstGeom prst="rect">
              <a:avLst/>
            </a:prstGeom>
          </p:spPr>
        </p:pic>
      </p:grpSp>
    </p:spTree>
    <p:extLst>
      <p:ext uri="{BB962C8B-B14F-4D97-AF65-F5344CB8AC3E}">
        <p14:creationId xmlns:p14="http://schemas.microsoft.com/office/powerpoint/2010/main" val="268854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3C7A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A1EA30-3E26-B710-D671-5BCB91824DB2}"/>
              </a:ext>
            </a:extLst>
          </p:cNvPr>
          <p:cNvPicPr>
            <a:picLocks noChangeAspect="1"/>
          </p:cNvPicPr>
          <p:nvPr/>
        </p:nvPicPr>
        <p:blipFill>
          <a:blip r:embed="rId2">
            <a:alphaModFix/>
            <a:extLst>
              <a:ext uri="{28A0092B-C50C-407E-A947-70E740481C1C}">
                <a14:useLocalDpi xmlns:a14="http://schemas.microsoft.com/office/drawing/2010/main" val="0"/>
              </a:ext>
            </a:extLst>
          </a:blip>
          <a:srcRect t="7786" b="7786"/>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9D3CDE1-0BFD-D631-0EF4-AC4C9773C49D}"/>
              </a:ext>
            </a:extLst>
          </p:cNvPr>
          <p:cNvGrpSpPr/>
          <p:nvPr/>
        </p:nvGrpSpPr>
        <p:grpSpPr>
          <a:xfrm>
            <a:off x="6040243" y="4083800"/>
            <a:ext cx="5876693" cy="2419781"/>
            <a:chOff x="-3" y="3815749"/>
            <a:chExt cx="8798312" cy="2642187"/>
          </a:xfrm>
        </p:grpSpPr>
        <p:pic>
          <p:nvPicPr>
            <p:cNvPr id="6" name="Picture 5">
              <a:extLst>
                <a:ext uri="{FF2B5EF4-FFF2-40B4-BE49-F238E27FC236}">
                  <a16:creationId xmlns:a16="http://schemas.microsoft.com/office/drawing/2014/main" id="{069EC6AB-EAF1-BDC5-09D9-BB442F897930}"/>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 y="3815749"/>
              <a:ext cx="8798312" cy="2642187"/>
            </a:xfrm>
            <a:prstGeom prst="rect">
              <a:avLst/>
            </a:prstGeom>
          </p:spPr>
        </p:pic>
        <p:sp>
          <p:nvSpPr>
            <p:cNvPr id="7" name="ZoneTexte 4">
              <a:extLst>
                <a:ext uri="{FF2B5EF4-FFF2-40B4-BE49-F238E27FC236}">
                  <a16:creationId xmlns:a16="http://schemas.microsoft.com/office/drawing/2014/main" id="{C2807A52-DCED-C0AF-C9DF-B2640AF62560}"/>
                </a:ext>
              </a:extLst>
            </p:cNvPr>
            <p:cNvSpPr txBox="1"/>
            <p:nvPr/>
          </p:nvSpPr>
          <p:spPr>
            <a:xfrm>
              <a:off x="423745" y="4332245"/>
              <a:ext cx="7950818" cy="1512293"/>
            </a:xfrm>
            <a:prstGeom prst="rect">
              <a:avLst/>
            </a:prstGeom>
            <a:noFill/>
          </p:spPr>
          <p:txBody>
            <a:bodyPr wrap="square">
              <a:spAutoFit/>
            </a:bodyPr>
            <a:lstStyle/>
            <a:p>
              <a:pPr algn="ctr" fontAlgn="base">
                <a:buClr>
                  <a:srgbClr val="C00000"/>
                </a:buClr>
              </a:pPr>
              <a:r>
                <a:rPr lang="fr-CA" sz="4200" b="1" dirty="0">
                  <a:solidFill>
                    <a:srgbClr val="7FA314"/>
                  </a:solidFill>
                  <a:latin typeface="Raleway ExtraBold" panose="020B0003030101060003" pitchFamily="34" charset="0"/>
                </a:rPr>
                <a:t>Investment </a:t>
              </a:r>
              <a:br>
                <a:rPr lang="fr-CA" sz="4200" b="1" dirty="0">
                  <a:solidFill>
                    <a:srgbClr val="7FA314"/>
                  </a:solidFill>
                  <a:latin typeface="Raleway ExtraBold" panose="020B0003030101060003" pitchFamily="34" charset="0"/>
                </a:rPr>
              </a:br>
              <a:r>
                <a:rPr lang="fr-CA" sz="4200" b="1" dirty="0" err="1">
                  <a:solidFill>
                    <a:srgbClr val="7FA314"/>
                  </a:solidFill>
                  <a:latin typeface="Raleway ExtraBold" panose="020B0003030101060003" pitchFamily="34" charset="0"/>
                </a:rPr>
                <a:t>priorities</a:t>
              </a:r>
              <a:endParaRPr lang="fr-CA" sz="4200" b="1" dirty="0">
                <a:solidFill>
                  <a:srgbClr val="7FA314"/>
                </a:solidFill>
                <a:latin typeface="Raleway ExtraBold" panose="020B0003030101060003" pitchFamily="34" charset="0"/>
              </a:endParaRPr>
            </a:p>
          </p:txBody>
        </p:sp>
      </p:grpSp>
    </p:spTree>
    <p:extLst>
      <p:ext uri="{BB962C8B-B14F-4D97-AF65-F5344CB8AC3E}">
        <p14:creationId xmlns:p14="http://schemas.microsoft.com/office/powerpoint/2010/main" val="2511865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EE06B">
            <a:alpha val="29984"/>
          </a:srgb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05D014C-94FB-D774-7C48-0EF078C416D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sp>
        <p:nvSpPr>
          <p:cNvPr id="6" name="ZoneTexte 5">
            <a:extLst>
              <a:ext uri="{FF2B5EF4-FFF2-40B4-BE49-F238E27FC236}">
                <a16:creationId xmlns:a16="http://schemas.microsoft.com/office/drawing/2014/main" id="{A2B466A0-000C-3C09-E0E7-81523D68B915}"/>
              </a:ext>
            </a:extLst>
          </p:cNvPr>
          <p:cNvSpPr txBox="1"/>
          <p:nvPr/>
        </p:nvSpPr>
        <p:spPr>
          <a:xfrm>
            <a:off x="822040" y="637929"/>
            <a:ext cx="8659446" cy="784830"/>
          </a:xfrm>
          <a:prstGeom prst="rect">
            <a:avLst/>
          </a:prstGeom>
          <a:noFill/>
        </p:spPr>
        <p:txBody>
          <a:bodyPr wrap="square">
            <a:spAutoFit/>
          </a:bodyPr>
          <a:lstStyle/>
          <a:p>
            <a:pPr algn="just" fontAlgn="base">
              <a:buClr>
                <a:srgbClr val="C00000"/>
              </a:buClr>
            </a:pPr>
            <a:r>
              <a:rPr lang="fr-CA" sz="4500" b="1" dirty="0">
                <a:solidFill>
                  <a:srgbClr val="7FA314"/>
                </a:solidFill>
                <a:latin typeface="Raleway ExtraBold" panose="020B0003030101060003" pitchFamily="34" charset="0"/>
              </a:rPr>
              <a:t>Investment </a:t>
            </a:r>
            <a:r>
              <a:rPr lang="fr-CA" sz="4500" b="1" dirty="0" err="1">
                <a:solidFill>
                  <a:srgbClr val="7FA314"/>
                </a:solidFill>
                <a:latin typeface="Raleway ExtraBold" panose="020B0003030101060003" pitchFamily="34" charset="0"/>
              </a:rPr>
              <a:t>priorities</a:t>
            </a:r>
            <a:endParaRPr lang="fr-CA" sz="4500" b="1" dirty="0">
              <a:solidFill>
                <a:srgbClr val="7FA314"/>
              </a:solidFill>
              <a:latin typeface="Raleway ExtraBold" panose="020B0003030101060003" pitchFamily="34" charset="0"/>
            </a:endParaRPr>
          </a:p>
        </p:txBody>
      </p:sp>
      <p:sp>
        <p:nvSpPr>
          <p:cNvPr id="5" name="ZoneTexte 4">
            <a:extLst>
              <a:ext uri="{FF2B5EF4-FFF2-40B4-BE49-F238E27FC236}">
                <a16:creationId xmlns:a16="http://schemas.microsoft.com/office/drawing/2014/main" id="{CD559F37-17F8-83EA-FD0F-BA45B75BD4E3}"/>
              </a:ext>
            </a:extLst>
          </p:cNvPr>
          <p:cNvSpPr txBox="1"/>
          <p:nvPr/>
        </p:nvSpPr>
        <p:spPr>
          <a:xfrm>
            <a:off x="841919" y="1409160"/>
            <a:ext cx="8029366" cy="733727"/>
          </a:xfrm>
          <a:prstGeom prst="rect">
            <a:avLst/>
          </a:prstGeom>
          <a:noFill/>
        </p:spPr>
        <p:txBody>
          <a:bodyPr wrap="square">
            <a:spAutoFit/>
          </a:bodyPr>
          <a:lstStyle/>
          <a:p>
            <a:pPr fontAlgn="base">
              <a:lnSpc>
                <a:spcPts val="2560"/>
              </a:lnSpc>
              <a:buClr>
                <a:srgbClr val="C00000"/>
              </a:buClr>
            </a:pPr>
            <a:r>
              <a:rPr lang="fr-CA" sz="2000" dirty="0" err="1">
                <a:solidFill>
                  <a:schemeClr val="tx1">
                    <a:lumMod val="75000"/>
                    <a:lumOff val="25000"/>
                  </a:schemeClr>
                </a:solidFill>
                <a:latin typeface="Arial Nova" panose="020B0504020202020204" pitchFamily="34" charset="0"/>
              </a:rPr>
              <a:t>Across</a:t>
            </a:r>
            <a:r>
              <a:rPr lang="fr-CA" sz="2000" dirty="0">
                <a:solidFill>
                  <a:schemeClr val="tx1">
                    <a:lumMod val="75000"/>
                    <a:lumOff val="25000"/>
                  </a:schemeClr>
                </a:solidFill>
                <a:latin typeface="Arial Nova" panose="020B0504020202020204" pitchFamily="34" charset="0"/>
              </a:rPr>
              <a:t> </a:t>
            </a:r>
            <a:r>
              <a:rPr lang="fr-CA" sz="2000" dirty="0" err="1">
                <a:solidFill>
                  <a:schemeClr val="tx1">
                    <a:lumMod val="75000"/>
                    <a:lumOff val="25000"/>
                  </a:schemeClr>
                </a:solidFill>
                <a:latin typeface="Arial Nova" panose="020B0504020202020204" pitchFamily="34" charset="0"/>
              </a:rPr>
              <a:t>various</a:t>
            </a:r>
            <a:r>
              <a:rPr lang="fr-CA" sz="2000" dirty="0">
                <a:solidFill>
                  <a:schemeClr val="tx1">
                    <a:lumMod val="75000"/>
                    <a:lumOff val="25000"/>
                  </a:schemeClr>
                </a:solidFill>
                <a:latin typeface="Arial Nova" panose="020B0504020202020204" pitchFamily="34" charset="0"/>
              </a:rPr>
              <a:t> issues </a:t>
            </a:r>
            <a:r>
              <a:rPr lang="fr-CA" sz="2000" dirty="0" err="1">
                <a:solidFill>
                  <a:schemeClr val="tx1">
                    <a:lumMod val="75000"/>
                    <a:lumOff val="25000"/>
                  </a:schemeClr>
                </a:solidFill>
                <a:latin typeface="Arial Nova" panose="020B0504020202020204" pitchFamily="34" charset="0"/>
              </a:rPr>
              <a:t>affecting</a:t>
            </a:r>
            <a:r>
              <a:rPr lang="fr-CA" sz="2000" dirty="0">
                <a:solidFill>
                  <a:schemeClr val="tx1">
                    <a:lumMod val="75000"/>
                    <a:lumOff val="25000"/>
                  </a:schemeClr>
                </a:solidFill>
                <a:latin typeface="Arial Nova" panose="020B0504020202020204" pitchFamily="34" charset="0"/>
              </a:rPr>
              <a:t> </a:t>
            </a:r>
            <a:r>
              <a:rPr lang="fr-CA" sz="2000" dirty="0" err="1">
                <a:solidFill>
                  <a:schemeClr val="tx1">
                    <a:lumMod val="75000"/>
                    <a:lumOff val="25000"/>
                  </a:schemeClr>
                </a:solidFill>
                <a:latin typeface="Arial Nova" panose="020B0504020202020204" pitchFamily="34" charset="0"/>
              </a:rPr>
              <a:t>young</a:t>
            </a:r>
            <a:r>
              <a:rPr lang="fr-CA" sz="2000" dirty="0">
                <a:solidFill>
                  <a:schemeClr val="tx1">
                    <a:lumMod val="75000"/>
                    <a:lumOff val="25000"/>
                  </a:schemeClr>
                </a:solidFill>
                <a:latin typeface="Arial Nova" panose="020B0504020202020204" pitchFamily="34" charset="0"/>
              </a:rPr>
              <a:t> </a:t>
            </a:r>
            <a:r>
              <a:rPr lang="fr-CA" sz="2000" dirty="0" err="1">
                <a:solidFill>
                  <a:schemeClr val="tx1">
                    <a:lumMod val="75000"/>
                    <a:lumOff val="25000"/>
                  </a:schemeClr>
                </a:solidFill>
                <a:latin typeface="Arial Nova" panose="020B0504020202020204" pitchFamily="34" charset="0"/>
              </a:rPr>
              <a:t>children</a:t>
            </a:r>
            <a:r>
              <a:rPr lang="fr-CA" sz="2000" dirty="0">
                <a:solidFill>
                  <a:schemeClr val="tx1">
                    <a:lumMod val="75000"/>
                    <a:lumOff val="25000"/>
                  </a:schemeClr>
                </a:solidFill>
                <a:latin typeface="Arial Nova" panose="020B0504020202020204" pitchFamily="34" charset="0"/>
              </a:rPr>
              <a:t>, </a:t>
            </a:r>
            <a:r>
              <a:rPr lang="fr-CA" sz="2000" dirty="0" err="1">
                <a:solidFill>
                  <a:schemeClr val="tx1">
                    <a:lumMod val="75000"/>
                    <a:lumOff val="25000"/>
                  </a:schemeClr>
                </a:solidFill>
                <a:latin typeface="Arial Nova" panose="020B0504020202020204" pitchFamily="34" charset="0"/>
              </a:rPr>
              <a:t>Quebecers</a:t>
            </a:r>
            <a:r>
              <a:rPr lang="fr-CA" sz="2000" dirty="0">
                <a:solidFill>
                  <a:schemeClr val="tx1">
                    <a:lumMod val="75000"/>
                    <a:lumOff val="25000"/>
                  </a:schemeClr>
                </a:solidFill>
                <a:latin typeface="Arial Nova" panose="020B0504020202020204" pitchFamily="34" charset="0"/>
              </a:rPr>
              <a:t> chose </a:t>
            </a:r>
            <a:r>
              <a:rPr lang="fr-CA" sz="2000" dirty="0" err="1">
                <a:solidFill>
                  <a:schemeClr val="tx1">
                    <a:lumMod val="75000"/>
                    <a:lumOff val="25000"/>
                  </a:schemeClr>
                </a:solidFill>
                <a:latin typeface="Arial Nova" panose="020B0504020202020204" pitchFamily="34" charset="0"/>
              </a:rPr>
              <a:t>these</a:t>
            </a:r>
            <a:r>
              <a:rPr lang="fr-CA" sz="2000" dirty="0">
                <a:solidFill>
                  <a:schemeClr val="tx1">
                    <a:lumMod val="75000"/>
                    <a:lumOff val="25000"/>
                  </a:schemeClr>
                </a:solidFill>
                <a:latin typeface="Arial Nova" panose="020B0504020202020204" pitchFamily="34" charset="0"/>
              </a:rPr>
              <a:t> </a:t>
            </a:r>
            <a:r>
              <a:rPr lang="fr-CA" sz="2000" b="1" dirty="0" err="1">
                <a:solidFill>
                  <a:srgbClr val="7FA314"/>
                </a:solidFill>
                <a:latin typeface="Arial Nova" panose="020B0504020202020204" pitchFamily="34" charset="0"/>
              </a:rPr>
              <a:t>three</a:t>
            </a:r>
            <a:r>
              <a:rPr lang="fr-CA" sz="2000" b="1" dirty="0">
                <a:solidFill>
                  <a:srgbClr val="7FA314"/>
                </a:solidFill>
                <a:latin typeface="Arial Nova" panose="020B0504020202020204" pitchFamily="34" charset="0"/>
              </a:rPr>
              <a:t> </a:t>
            </a:r>
            <a:r>
              <a:rPr lang="fr-CA" sz="2000" b="1" dirty="0" err="1">
                <a:solidFill>
                  <a:srgbClr val="7FA314"/>
                </a:solidFill>
                <a:latin typeface="Arial Nova" panose="020B0504020202020204" pitchFamily="34" charset="0"/>
              </a:rPr>
              <a:t>investment</a:t>
            </a:r>
            <a:r>
              <a:rPr lang="fr-CA" sz="2000" b="1" dirty="0">
                <a:solidFill>
                  <a:srgbClr val="7FA314"/>
                </a:solidFill>
                <a:latin typeface="Arial Nova" panose="020B0504020202020204" pitchFamily="34" charset="0"/>
              </a:rPr>
              <a:t> </a:t>
            </a:r>
            <a:r>
              <a:rPr lang="fr-CA" sz="2000" b="1" dirty="0" err="1">
                <a:solidFill>
                  <a:srgbClr val="7FA314"/>
                </a:solidFill>
                <a:latin typeface="Arial Nova" panose="020B0504020202020204" pitchFamily="34" charset="0"/>
              </a:rPr>
              <a:t>priorities</a:t>
            </a:r>
            <a:r>
              <a:rPr lang="fr-CA" sz="2000" b="1" dirty="0">
                <a:solidFill>
                  <a:srgbClr val="7FA314"/>
                </a:solidFill>
                <a:latin typeface="Arial Nova" panose="020B0504020202020204" pitchFamily="34" charset="0"/>
              </a:rPr>
              <a:t> </a:t>
            </a:r>
            <a:r>
              <a:rPr lang="fr-CA" sz="2000" dirty="0">
                <a:solidFill>
                  <a:schemeClr val="tx1">
                    <a:lumMod val="75000"/>
                    <a:lumOff val="25000"/>
                  </a:schemeClr>
                </a:solidFill>
                <a:latin typeface="Arial Nova" panose="020B0504020202020204" pitchFamily="34" charset="0"/>
              </a:rPr>
              <a:t>for the </a:t>
            </a:r>
            <a:r>
              <a:rPr lang="fr-CA" sz="2000" dirty="0" err="1">
                <a:solidFill>
                  <a:schemeClr val="tx1">
                    <a:lumMod val="75000"/>
                    <a:lumOff val="25000"/>
                  </a:schemeClr>
                </a:solidFill>
                <a:latin typeface="Arial Nova" panose="020B0504020202020204" pitchFamily="34" charset="0"/>
              </a:rPr>
              <a:t>gouvernment</a:t>
            </a:r>
            <a:r>
              <a:rPr lang="fr-CA" sz="2000" dirty="0">
                <a:solidFill>
                  <a:schemeClr val="tx1">
                    <a:lumMod val="75000"/>
                    <a:lumOff val="25000"/>
                  </a:schemeClr>
                </a:solidFill>
                <a:latin typeface="Arial Nova" panose="020B0504020202020204" pitchFamily="34" charset="0"/>
              </a:rPr>
              <a:t>: </a:t>
            </a:r>
          </a:p>
        </p:txBody>
      </p:sp>
      <p:sp>
        <p:nvSpPr>
          <p:cNvPr id="7" name="Espace réservé du numéro de diapositive 3">
            <a:extLst>
              <a:ext uri="{FF2B5EF4-FFF2-40B4-BE49-F238E27FC236}">
                <a16:creationId xmlns:a16="http://schemas.microsoft.com/office/drawing/2014/main" id="{13987F25-FBDC-9143-78FA-3DA19B9C1CFE}"/>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5</a:t>
            </a:fld>
            <a:r>
              <a:rPr lang="fr-CA" b="1" dirty="0">
                <a:solidFill>
                  <a:srgbClr val="606E60"/>
                </a:solidFill>
                <a:latin typeface="Arial Nova" panose="020B0504020202020204" pitchFamily="34" charset="0"/>
              </a:rPr>
              <a:t> </a:t>
            </a:r>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pic>
        <p:nvPicPr>
          <p:cNvPr id="8" name="Picture 7" descr="A picture containing text, sign, plate, tableware&#10;&#10;Description automatically generated">
            <a:extLst>
              <a:ext uri="{FF2B5EF4-FFF2-40B4-BE49-F238E27FC236}">
                <a16:creationId xmlns:a16="http://schemas.microsoft.com/office/drawing/2014/main" id="{96D1A8E6-19C2-CB45-15F0-4BA4160E2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pic>
        <p:nvPicPr>
          <p:cNvPr id="19" name="Picture 18">
            <a:extLst>
              <a:ext uri="{FF2B5EF4-FFF2-40B4-BE49-F238E27FC236}">
                <a16:creationId xmlns:a16="http://schemas.microsoft.com/office/drawing/2014/main" id="{F40FE2EA-D90F-B092-0136-A94CC2315D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8259" y="1515490"/>
            <a:ext cx="6588902" cy="4941968"/>
          </a:xfrm>
          <a:prstGeom prst="rect">
            <a:avLst/>
          </a:prstGeom>
        </p:spPr>
      </p:pic>
      <p:grpSp>
        <p:nvGrpSpPr>
          <p:cNvPr id="31" name="Group 30">
            <a:extLst>
              <a:ext uri="{FF2B5EF4-FFF2-40B4-BE49-F238E27FC236}">
                <a16:creationId xmlns:a16="http://schemas.microsoft.com/office/drawing/2014/main" id="{E52FF3A8-368B-7FF5-C342-4D49826714BA}"/>
              </a:ext>
            </a:extLst>
          </p:cNvPr>
          <p:cNvGrpSpPr/>
          <p:nvPr/>
        </p:nvGrpSpPr>
        <p:grpSpPr>
          <a:xfrm>
            <a:off x="924892" y="2605535"/>
            <a:ext cx="6887209" cy="2498995"/>
            <a:chOff x="924892" y="2605535"/>
            <a:chExt cx="6887209" cy="2498995"/>
          </a:xfrm>
        </p:grpSpPr>
        <p:sp>
          <p:nvSpPr>
            <p:cNvPr id="3" name="ZoneTexte 2">
              <a:extLst>
                <a:ext uri="{FF2B5EF4-FFF2-40B4-BE49-F238E27FC236}">
                  <a16:creationId xmlns:a16="http://schemas.microsoft.com/office/drawing/2014/main" id="{2030BC65-4AC4-3B4D-A774-E4AFD86A7690}"/>
                </a:ext>
              </a:extLst>
            </p:cNvPr>
            <p:cNvSpPr txBox="1"/>
            <p:nvPr/>
          </p:nvSpPr>
          <p:spPr>
            <a:xfrm>
              <a:off x="1742005" y="2857761"/>
              <a:ext cx="6070096" cy="2246769"/>
            </a:xfrm>
            <a:prstGeom prst="rect">
              <a:avLst/>
            </a:prstGeom>
            <a:noFill/>
          </p:spPr>
          <p:txBody>
            <a:bodyPr wrap="square">
              <a:spAutoFit/>
            </a:bodyPr>
            <a:lstStyle/>
            <a:p>
              <a:pPr fontAlgn="base">
                <a:lnSpc>
                  <a:spcPts val="2000"/>
                </a:lnSpc>
                <a:spcBef>
                  <a:spcPts val="600"/>
                </a:spcBef>
                <a:spcAft>
                  <a:spcPts val="600"/>
                </a:spcAft>
                <a:buClr>
                  <a:srgbClr val="C00000"/>
                </a:buClr>
              </a:pPr>
              <a:r>
                <a:rPr lang="fr-CA" dirty="0">
                  <a:solidFill>
                    <a:schemeClr val="tx1">
                      <a:lumMod val="75000"/>
                      <a:lumOff val="25000"/>
                    </a:schemeClr>
                  </a:solidFill>
                  <a:latin typeface="Arial Nova" panose="020B0504020202020204" pitchFamily="34" charset="0"/>
                </a:rPr>
                <a:t>Access to </a:t>
              </a:r>
              <a:r>
                <a:rPr lang="fr-CA" b="1" dirty="0" err="1">
                  <a:solidFill>
                    <a:srgbClr val="7FA314"/>
                  </a:solidFill>
                  <a:latin typeface="Arial Nova" panose="020B0504020202020204" pitchFamily="34" charset="0"/>
                </a:rPr>
                <a:t>affordable</a:t>
              </a:r>
              <a:r>
                <a:rPr lang="fr-CA" b="1" dirty="0">
                  <a:solidFill>
                    <a:srgbClr val="7FA314"/>
                  </a:solidFill>
                  <a:latin typeface="Arial Nova" panose="020B0504020202020204" pitchFamily="34" charset="0"/>
                </a:rPr>
                <a:t> </a:t>
              </a:r>
              <a:r>
                <a:rPr lang="fr-CA" b="1" dirty="0" err="1">
                  <a:solidFill>
                    <a:srgbClr val="7FA314"/>
                  </a:solidFill>
                  <a:latin typeface="Arial Nova" panose="020B0504020202020204" pitchFamily="34" charset="0"/>
                </a:rPr>
                <a:t>housing</a:t>
              </a:r>
              <a:r>
                <a:rPr lang="fr-CA" b="1" dirty="0">
                  <a:solidFill>
                    <a:srgbClr val="7FA314"/>
                  </a:solidFill>
                  <a:latin typeface="Arial Nova" panose="020B0504020202020204" pitchFamily="34" charset="0"/>
                </a:rPr>
                <a:t> </a:t>
              </a:r>
              <a:r>
                <a:rPr lang="fr-CA" dirty="0">
                  <a:solidFill>
                    <a:schemeClr val="tx1">
                      <a:lumMod val="75000"/>
                      <a:lumOff val="25000"/>
                    </a:schemeClr>
                  </a:solidFill>
                  <a:latin typeface="Arial Nova" panose="020B0504020202020204" pitchFamily="34" charset="0"/>
                </a:rPr>
                <a:t>for </a:t>
              </a:r>
              <a:r>
                <a:rPr lang="fr-CA" dirty="0" err="1">
                  <a:solidFill>
                    <a:schemeClr val="tx1">
                      <a:lumMod val="75000"/>
                      <a:lumOff val="25000"/>
                    </a:schemeClr>
                  </a:solidFill>
                  <a:latin typeface="Arial Nova" panose="020B0504020202020204" pitchFamily="34" charset="0"/>
                </a:rPr>
                <a:t>families</a:t>
              </a:r>
              <a:r>
                <a:rPr lang="fr-CA" dirty="0">
                  <a:solidFill>
                    <a:schemeClr val="tx1">
                      <a:lumMod val="75000"/>
                      <a:lumOff val="25000"/>
                    </a:schemeClr>
                  </a:solidFill>
                  <a:latin typeface="Arial Nova" panose="020B0504020202020204" pitchFamily="34" charset="0"/>
                </a:rPr>
                <a:t> (32%)</a:t>
              </a:r>
            </a:p>
            <a:p>
              <a:pPr fontAlgn="base">
                <a:lnSpc>
                  <a:spcPts val="2000"/>
                </a:lnSpc>
                <a:spcBef>
                  <a:spcPts val="600"/>
                </a:spcBef>
                <a:spcAft>
                  <a:spcPts val="600"/>
                </a:spcAft>
                <a:buClr>
                  <a:srgbClr val="C00000"/>
                </a:buClr>
              </a:pPr>
              <a:endParaRPr lang="fr-CA" dirty="0">
                <a:solidFill>
                  <a:schemeClr val="tx1">
                    <a:lumMod val="75000"/>
                    <a:lumOff val="25000"/>
                  </a:schemeClr>
                </a:solidFill>
                <a:latin typeface="Arial Nova" panose="020B0504020202020204" pitchFamily="34" charset="0"/>
              </a:endParaRPr>
            </a:p>
            <a:p>
              <a:pPr fontAlgn="base">
                <a:lnSpc>
                  <a:spcPts val="2000"/>
                </a:lnSpc>
                <a:spcBef>
                  <a:spcPts val="600"/>
                </a:spcBef>
                <a:spcAft>
                  <a:spcPts val="600"/>
                </a:spcAft>
                <a:buClr>
                  <a:srgbClr val="C00000"/>
                </a:buClr>
              </a:pPr>
              <a:r>
                <a:rPr lang="fr-CA" dirty="0" err="1">
                  <a:solidFill>
                    <a:schemeClr val="tx1">
                      <a:lumMod val="75000"/>
                      <a:lumOff val="25000"/>
                    </a:schemeClr>
                  </a:solidFill>
                  <a:latin typeface="Arial Nova" panose="020B0504020202020204" pitchFamily="34" charset="0"/>
                </a:rPr>
                <a:t>Preventing</a:t>
              </a:r>
              <a:r>
                <a:rPr lang="fr-CA" dirty="0">
                  <a:solidFill>
                    <a:schemeClr val="tx1">
                      <a:lumMod val="75000"/>
                      <a:lumOff val="25000"/>
                    </a:schemeClr>
                  </a:solidFill>
                  <a:latin typeface="Arial Nova" panose="020B0504020202020204" pitchFamily="34" charset="0"/>
                </a:rPr>
                <a:t> </a:t>
              </a:r>
              <a:r>
                <a:rPr lang="fr-CA" dirty="0" err="1">
                  <a:solidFill>
                    <a:schemeClr val="tx1">
                      <a:lumMod val="75000"/>
                      <a:lumOff val="25000"/>
                    </a:schemeClr>
                  </a:solidFill>
                  <a:latin typeface="Arial Nova" panose="020B0504020202020204" pitchFamily="34" charset="0"/>
                </a:rPr>
                <a:t>child</a:t>
              </a:r>
              <a:r>
                <a:rPr lang="fr-CA" dirty="0">
                  <a:solidFill>
                    <a:schemeClr val="tx1">
                      <a:lumMod val="75000"/>
                      <a:lumOff val="25000"/>
                    </a:schemeClr>
                  </a:solidFill>
                  <a:latin typeface="Arial Nova" panose="020B0504020202020204" pitchFamily="34" charset="0"/>
                </a:rPr>
                <a:t> </a:t>
              </a:r>
              <a:r>
                <a:rPr lang="fr-CA" b="1" dirty="0" err="1">
                  <a:solidFill>
                    <a:srgbClr val="7FA314"/>
                  </a:solidFill>
                  <a:latin typeface="Arial Nova" panose="020B0504020202020204" pitchFamily="34" charset="0"/>
                </a:rPr>
                <a:t>maltreatment</a:t>
              </a:r>
              <a:r>
                <a:rPr lang="fr-CA" dirty="0">
                  <a:solidFill>
                    <a:schemeClr val="tx1">
                      <a:lumMod val="75000"/>
                      <a:lumOff val="25000"/>
                    </a:schemeClr>
                  </a:solidFill>
                  <a:latin typeface="Arial Nova" panose="020B0504020202020204" pitchFamily="34" charset="0"/>
                </a:rPr>
                <a:t> (29%)</a:t>
              </a:r>
            </a:p>
            <a:p>
              <a:pPr fontAlgn="base">
                <a:lnSpc>
                  <a:spcPts val="2000"/>
                </a:lnSpc>
                <a:spcBef>
                  <a:spcPts val="600"/>
                </a:spcBef>
                <a:spcAft>
                  <a:spcPts val="600"/>
                </a:spcAft>
                <a:buClr>
                  <a:srgbClr val="C00000"/>
                </a:buClr>
              </a:pPr>
              <a:endParaRPr lang="fr-CA" dirty="0">
                <a:solidFill>
                  <a:schemeClr val="tx1">
                    <a:lumMod val="75000"/>
                    <a:lumOff val="25000"/>
                  </a:schemeClr>
                </a:solidFill>
                <a:latin typeface="Arial Nova" panose="020B0504020202020204" pitchFamily="34" charset="0"/>
              </a:endParaRPr>
            </a:p>
            <a:p>
              <a:pPr fontAlgn="base">
                <a:lnSpc>
                  <a:spcPts val="2000"/>
                </a:lnSpc>
                <a:spcBef>
                  <a:spcPts val="600"/>
                </a:spcBef>
                <a:spcAft>
                  <a:spcPts val="600"/>
                </a:spcAft>
                <a:buClr>
                  <a:srgbClr val="C00000"/>
                </a:buClr>
              </a:pPr>
              <a:r>
                <a:rPr lang="fr-CA" dirty="0" err="1">
                  <a:solidFill>
                    <a:schemeClr val="tx1">
                      <a:lumMod val="75000"/>
                      <a:lumOff val="25000"/>
                    </a:schemeClr>
                  </a:solidFill>
                  <a:latin typeface="Arial Nova" panose="020B0504020202020204" pitchFamily="34" charset="0"/>
                </a:rPr>
                <a:t>Improving</a:t>
              </a:r>
              <a:r>
                <a:rPr lang="fr-CA" dirty="0">
                  <a:solidFill>
                    <a:schemeClr val="tx1">
                      <a:lumMod val="75000"/>
                      <a:lumOff val="25000"/>
                    </a:schemeClr>
                  </a:solidFill>
                  <a:latin typeface="Arial Nova" panose="020B0504020202020204" pitchFamily="34" charset="0"/>
                </a:rPr>
                <a:t> </a:t>
              </a:r>
              <a:r>
                <a:rPr lang="fr-CA" b="1" dirty="0" err="1">
                  <a:solidFill>
                    <a:srgbClr val="7FA314"/>
                  </a:solidFill>
                  <a:latin typeface="Arial Nova" panose="020B0504020202020204" pitchFamily="34" charset="0"/>
                </a:rPr>
                <a:t>access</a:t>
              </a:r>
              <a:r>
                <a:rPr lang="fr-CA" b="1" dirty="0">
                  <a:solidFill>
                    <a:srgbClr val="7FA314"/>
                  </a:solidFill>
                  <a:latin typeface="Arial Nova" panose="020B0504020202020204" pitchFamily="34" charset="0"/>
                </a:rPr>
                <a:t> to </a:t>
              </a:r>
              <a:r>
                <a:rPr lang="fr-CA" b="1" dirty="0" err="1">
                  <a:solidFill>
                    <a:srgbClr val="7FA314"/>
                  </a:solidFill>
                  <a:latin typeface="Arial Nova" panose="020B0504020202020204" pitchFamily="34" charset="0"/>
                </a:rPr>
                <a:t>health</a:t>
              </a:r>
              <a:r>
                <a:rPr lang="fr-CA" b="1" dirty="0">
                  <a:solidFill>
                    <a:srgbClr val="7FA314"/>
                  </a:solidFill>
                  <a:latin typeface="Arial Nova" panose="020B0504020202020204" pitchFamily="34" charset="0"/>
                </a:rPr>
                <a:t> and social services </a:t>
              </a:r>
              <a:r>
                <a:rPr lang="fr-CA" b="1" dirty="0" err="1">
                  <a:solidFill>
                    <a:srgbClr val="7FA314"/>
                  </a:solidFill>
                  <a:latin typeface="Arial Nova" panose="020B0504020202020204" pitchFamily="34" charset="0"/>
                </a:rPr>
                <a:t>specialists</a:t>
              </a:r>
              <a:r>
                <a:rPr lang="fr-CA" b="1" dirty="0">
                  <a:solidFill>
                    <a:srgbClr val="7FA314"/>
                  </a:solidFill>
                  <a:latin typeface="Arial Nova" panose="020B0504020202020204" pitchFamily="34" charset="0"/>
                </a:rPr>
                <a:t> </a:t>
              </a:r>
              <a:r>
                <a:rPr lang="fr-CA" dirty="0">
                  <a:solidFill>
                    <a:schemeClr val="tx1">
                      <a:lumMod val="75000"/>
                      <a:lumOff val="25000"/>
                    </a:schemeClr>
                  </a:solidFill>
                  <a:latin typeface="Arial Nova" panose="020B0504020202020204" pitchFamily="34" charset="0"/>
                </a:rPr>
                <a:t>for </a:t>
              </a:r>
              <a:r>
                <a:rPr lang="fr-CA" dirty="0" err="1">
                  <a:solidFill>
                    <a:schemeClr val="tx1">
                      <a:lumMod val="75000"/>
                      <a:lumOff val="25000"/>
                    </a:schemeClr>
                  </a:solidFill>
                  <a:latin typeface="Arial Nova" panose="020B0504020202020204" pitchFamily="34" charset="0"/>
                </a:rPr>
                <a:t>families</a:t>
              </a:r>
              <a:r>
                <a:rPr lang="fr-CA" dirty="0">
                  <a:solidFill>
                    <a:schemeClr val="tx1">
                      <a:lumMod val="75000"/>
                      <a:lumOff val="25000"/>
                    </a:schemeClr>
                  </a:solidFill>
                  <a:latin typeface="Arial Nova" panose="020B0504020202020204" pitchFamily="34" charset="0"/>
                </a:rPr>
                <a:t> </a:t>
              </a:r>
              <a:r>
                <a:rPr lang="fr-CA" dirty="0" err="1">
                  <a:solidFill>
                    <a:schemeClr val="tx1">
                      <a:lumMod val="75000"/>
                      <a:lumOff val="25000"/>
                    </a:schemeClr>
                  </a:solidFill>
                  <a:latin typeface="Arial Nova" panose="020B0504020202020204" pitchFamily="34" charset="0"/>
                </a:rPr>
                <a:t>with</a:t>
              </a:r>
              <a:r>
                <a:rPr lang="fr-CA" dirty="0">
                  <a:solidFill>
                    <a:schemeClr val="tx1">
                      <a:lumMod val="75000"/>
                      <a:lumOff val="25000"/>
                    </a:schemeClr>
                  </a:solidFill>
                  <a:latin typeface="Arial Nova" panose="020B0504020202020204" pitchFamily="34" charset="0"/>
                </a:rPr>
                <a:t> </a:t>
              </a:r>
              <a:r>
                <a:rPr lang="fr-CA" dirty="0" err="1">
                  <a:solidFill>
                    <a:schemeClr val="tx1">
                      <a:lumMod val="75000"/>
                      <a:lumOff val="25000"/>
                    </a:schemeClr>
                  </a:solidFill>
                  <a:latin typeface="Arial Nova" panose="020B0504020202020204" pitchFamily="34" charset="0"/>
                </a:rPr>
                <a:t>young</a:t>
              </a:r>
              <a:r>
                <a:rPr lang="fr-CA" dirty="0">
                  <a:solidFill>
                    <a:schemeClr val="tx1">
                      <a:lumMod val="75000"/>
                      <a:lumOff val="25000"/>
                    </a:schemeClr>
                  </a:solidFill>
                  <a:latin typeface="Arial Nova" panose="020B0504020202020204" pitchFamily="34" charset="0"/>
                </a:rPr>
                <a:t> </a:t>
              </a:r>
              <a:r>
                <a:rPr lang="fr-CA" dirty="0" err="1">
                  <a:solidFill>
                    <a:schemeClr val="tx1">
                      <a:lumMod val="75000"/>
                      <a:lumOff val="25000"/>
                    </a:schemeClr>
                  </a:solidFill>
                  <a:latin typeface="Arial Nova" panose="020B0504020202020204" pitchFamily="34" charset="0"/>
                </a:rPr>
                <a:t>children</a:t>
              </a:r>
              <a:r>
                <a:rPr lang="fr-CA" dirty="0">
                  <a:solidFill>
                    <a:schemeClr val="tx1">
                      <a:lumMod val="75000"/>
                      <a:lumOff val="25000"/>
                    </a:schemeClr>
                  </a:solidFill>
                  <a:latin typeface="Arial Nova" panose="020B0504020202020204" pitchFamily="34" charset="0"/>
                </a:rPr>
                <a:t> (27%)</a:t>
              </a:r>
              <a:endParaRPr lang="fr-CA" strike="sngStrike" dirty="0">
                <a:solidFill>
                  <a:schemeClr val="tx1">
                    <a:lumMod val="75000"/>
                    <a:lumOff val="25000"/>
                  </a:schemeClr>
                </a:solidFill>
                <a:latin typeface="Arial Nova" panose="020B0504020202020204" pitchFamily="34" charset="0"/>
              </a:endParaRPr>
            </a:p>
          </p:txBody>
        </p:sp>
        <p:grpSp>
          <p:nvGrpSpPr>
            <p:cNvPr id="21" name="Group 20">
              <a:extLst>
                <a:ext uri="{FF2B5EF4-FFF2-40B4-BE49-F238E27FC236}">
                  <a16:creationId xmlns:a16="http://schemas.microsoft.com/office/drawing/2014/main" id="{EFF93BC0-1480-F8D3-2240-97966E74328D}"/>
                </a:ext>
              </a:extLst>
            </p:cNvPr>
            <p:cNvGrpSpPr/>
            <p:nvPr/>
          </p:nvGrpSpPr>
          <p:grpSpPr>
            <a:xfrm>
              <a:off x="924892" y="2605535"/>
              <a:ext cx="817113" cy="760137"/>
              <a:chOff x="762950" y="1503666"/>
              <a:chExt cx="817113" cy="760137"/>
            </a:xfrm>
          </p:grpSpPr>
          <p:sp>
            <p:nvSpPr>
              <p:cNvPr id="22" name="Oval 21">
                <a:extLst>
                  <a:ext uri="{FF2B5EF4-FFF2-40B4-BE49-F238E27FC236}">
                    <a16:creationId xmlns:a16="http://schemas.microsoft.com/office/drawing/2014/main" id="{779938A1-EF76-DB41-F77D-578E2B79318E}"/>
                  </a:ext>
                </a:extLst>
              </p:cNvPr>
              <p:cNvSpPr/>
              <p:nvPr/>
            </p:nvSpPr>
            <p:spPr>
              <a:xfrm>
                <a:off x="762950" y="1555917"/>
                <a:ext cx="707886" cy="707886"/>
              </a:xfrm>
              <a:prstGeom prst="ellipse">
                <a:avLst/>
              </a:prstGeom>
              <a:solidFill>
                <a:srgbClr val="CEE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7FA314"/>
                  </a:solidFill>
                </a:endParaRPr>
              </a:p>
            </p:txBody>
          </p:sp>
          <p:sp>
            <p:nvSpPr>
              <p:cNvPr id="23" name="ZoneTexte 5">
                <a:extLst>
                  <a:ext uri="{FF2B5EF4-FFF2-40B4-BE49-F238E27FC236}">
                    <a16:creationId xmlns:a16="http://schemas.microsoft.com/office/drawing/2014/main" id="{FE3D1499-55DA-7297-73B9-A6CA7E31AA66}"/>
                  </a:ext>
                </a:extLst>
              </p:cNvPr>
              <p:cNvSpPr txBox="1"/>
              <p:nvPr/>
            </p:nvSpPr>
            <p:spPr>
              <a:xfrm>
                <a:off x="902157" y="1503666"/>
                <a:ext cx="677906" cy="707886"/>
              </a:xfrm>
              <a:prstGeom prst="rect">
                <a:avLst/>
              </a:prstGeom>
              <a:noFill/>
            </p:spPr>
            <p:txBody>
              <a:bodyPr wrap="square">
                <a:spAutoFit/>
              </a:bodyPr>
              <a:lstStyle/>
              <a:p>
                <a:pPr algn="just" fontAlgn="base">
                  <a:buClr>
                    <a:srgbClr val="C00000"/>
                  </a:buClr>
                </a:pPr>
                <a:r>
                  <a:rPr lang="fr-CA" sz="4000" b="1" dirty="0">
                    <a:solidFill>
                      <a:schemeClr val="bg1"/>
                    </a:solidFill>
                    <a:latin typeface="Raleway" panose="020B0003030101060003" pitchFamily="34" charset="0"/>
                  </a:rPr>
                  <a:t>1</a:t>
                </a:r>
              </a:p>
            </p:txBody>
          </p:sp>
        </p:grpSp>
        <p:grpSp>
          <p:nvGrpSpPr>
            <p:cNvPr id="24" name="Group 23">
              <a:extLst>
                <a:ext uri="{FF2B5EF4-FFF2-40B4-BE49-F238E27FC236}">
                  <a16:creationId xmlns:a16="http://schemas.microsoft.com/office/drawing/2014/main" id="{17CED495-B85B-0F85-AF95-A281A9CDA8C1}"/>
                </a:ext>
              </a:extLst>
            </p:cNvPr>
            <p:cNvGrpSpPr/>
            <p:nvPr/>
          </p:nvGrpSpPr>
          <p:grpSpPr>
            <a:xfrm>
              <a:off x="924892" y="3482459"/>
              <a:ext cx="707887" cy="760137"/>
              <a:chOff x="762950" y="1503666"/>
              <a:chExt cx="707887" cy="760137"/>
            </a:xfrm>
          </p:grpSpPr>
          <p:sp>
            <p:nvSpPr>
              <p:cNvPr id="25" name="Oval 24">
                <a:extLst>
                  <a:ext uri="{FF2B5EF4-FFF2-40B4-BE49-F238E27FC236}">
                    <a16:creationId xmlns:a16="http://schemas.microsoft.com/office/drawing/2014/main" id="{52668797-3E38-1D7A-C444-2C726C835985}"/>
                  </a:ext>
                </a:extLst>
              </p:cNvPr>
              <p:cNvSpPr/>
              <p:nvPr/>
            </p:nvSpPr>
            <p:spPr>
              <a:xfrm>
                <a:off x="762950" y="1555917"/>
                <a:ext cx="707886" cy="707886"/>
              </a:xfrm>
              <a:prstGeom prst="ellipse">
                <a:avLst/>
              </a:prstGeom>
              <a:solidFill>
                <a:srgbClr val="CEE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ZoneTexte 5">
                <a:extLst>
                  <a:ext uri="{FF2B5EF4-FFF2-40B4-BE49-F238E27FC236}">
                    <a16:creationId xmlns:a16="http://schemas.microsoft.com/office/drawing/2014/main" id="{B2AA35A5-6C17-F0D0-B0A8-F42C566B8A2E}"/>
                  </a:ext>
                </a:extLst>
              </p:cNvPr>
              <p:cNvSpPr txBox="1"/>
              <p:nvPr/>
            </p:nvSpPr>
            <p:spPr>
              <a:xfrm>
                <a:off x="875833" y="1503666"/>
                <a:ext cx="595004" cy="707886"/>
              </a:xfrm>
              <a:prstGeom prst="rect">
                <a:avLst/>
              </a:prstGeom>
              <a:noFill/>
            </p:spPr>
            <p:txBody>
              <a:bodyPr wrap="square">
                <a:spAutoFit/>
              </a:bodyPr>
              <a:lstStyle/>
              <a:p>
                <a:pPr algn="just" fontAlgn="base">
                  <a:buClr>
                    <a:srgbClr val="C00000"/>
                  </a:buClr>
                </a:pPr>
                <a:r>
                  <a:rPr lang="fr-CA" sz="4000" b="1">
                    <a:solidFill>
                      <a:schemeClr val="bg1"/>
                    </a:solidFill>
                    <a:latin typeface="Raleway" panose="020B0003030101060003" pitchFamily="34" charset="0"/>
                  </a:rPr>
                  <a:t>2</a:t>
                </a:r>
              </a:p>
            </p:txBody>
          </p:sp>
        </p:grpSp>
        <p:grpSp>
          <p:nvGrpSpPr>
            <p:cNvPr id="27" name="Group 26">
              <a:extLst>
                <a:ext uri="{FF2B5EF4-FFF2-40B4-BE49-F238E27FC236}">
                  <a16:creationId xmlns:a16="http://schemas.microsoft.com/office/drawing/2014/main" id="{C7E9704E-CE92-8D6C-5C93-2A5FB94D1323}"/>
                </a:ext>
              </a:extLst>
            </p:cNvPr>
            <p:cNvGrpSpPr/>
            <p:nvPr/>
          </p:nvGrpSpPr>
          <p:grpSpPr>
            <a:xfrm>
              <a:off x="924892" y="4321725"/>
              <a:ext cx="707886" cy="782805"/>
              <a:chOff x="762950" y="1480998"/>
              <a:chExt cx="707886" cy="782805"/>
            </a:xfrm>
          </p:grpSpPr>
          <p:sp>
            <p:nvSpPr>
              <p:cNvPr id="28" name="Oval 27">
                <a:extLst>
                  <a:ext uri="{FF2B5EF4-FFF2-40B4-BE49-F238E27FC236}">
                    <a16:creationId xmlns:a16="http://schemas.microsoft.com/office/drawing/2014/main" id="{D238CE67-CAC1-3BFD-D8DB-02559BD887A7}"/>
                  </a:ext>
                </a:extLst>
              </p:cNvPr>
              <p:cNvSpPr/>
              <p:nvPr/>
            </p:nvSpPr>
            <p:spPr>
              <a:xfrm>
                <a:off x="762950" y="1555917"/>
                <a:ext cx="707886" cy="707886"/>
              </a:xfrm>
              <a:prstGeom prst="ellipse">
                <a:avLst/>
              </a:prstGeom>
              <a:solidFill>
                <a:srgbClr val="CEE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ZoneTexte 5">
                <a:extLst>
                  <a:ext uri="{FF2B5EF4-FFF2-40B4-BE49-F238E27FC236}">
                    <a16:creationId xmlns:a16="http://schemas.microsoft.com/office/drawing/2014/main" id="{A7B93B57-16BD-5BA2-6E39-0F61B12FDE02}"/>
                  </a:ext>
                </a:extLst>
              </p:cNvPr>
              <p:cNvSpPr txBox="1"/>
              <p:nvPr/>
            </p:nvSpPr>
            <p:spPr>
              <a:xfrm>
                <a:off x="883328" y="1480998"/>
                <a:ext cx="587508" cy="707886"/>
              </a:xfrm>
              <a:prstGeom prst="rect">
                <a:avLst/>
              </a:prstGeom>
              <a:noFill/>
            </p:spPr>
            <p:txBody>
              <a:bodyPr wrap="square">
                <a:spAutoFit/>
              </a:bodyPr>
              <a:lstStyle/>
              <a:p>
                <a:pPr algn="just" fontAlgn="base">
                  <a:buClr>
                    <a:srgbClr val="C00000"/>
                  </a:buClr>
                </a:pPr>
                <a:r>
                  <a:rPr lang="fr-CA" sz="4000" b="1">
                    <a:solidFill>
                      <a:schemeClr val="bg1"/>
                    </a:solidFill>
                    <a:latin typeface="Raleway" panose="020B0003030101060003" pitchFamily="34" charset="0"/>
                  </a:rPr>
                  <a:t>3</a:t>
                </a:r>
              </a:p>
            </p:txBody>
          </p:sp>
        </p:grpSp>
      </p:grpSp>
    </p:spTree>
    <p:extLst>
      <p:ext uri="{BB962C8B-B14F-4D97-AF65-F5344CB8AC3E}">
        <p14:creationId xmlns:p14="http://schemas.microsoft.com/office/powerpoint/2010/main" val="4171104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EE06B">
            <a:alpha val="30319"/>
          </a:srgbClr>
        </a:solidFill>
        <a:effectLst/>
      </p:bgPr>
    </p:bg>
    <p:spTree>
      <p:nvGrpSpPr>
        <p:cNvPr id="1" name=""/>
        <p:cNvGrpSpPr/>
        <p:nvPr/>
      </p:nvGrpSpPr>
      <p:grpSpPr>
        <a:xfrm>
          <a:off x="0" y="0"/>
          <a:ext cx="0" cy="0"/>
          <a:chOff x="0" y="0"/>
          <a:chExt cx="0" cy="0"/>
        </a:xfrm>
      </p:grpSpPr>
      <p:pic>
        <p:nvPicPr>
          <p:cNvPr id="9" name="Picture 19">
            <a:extLst>
              <a:ext uri="{FF2B5EF4-FFF2-40B4-BE49-F238E27FC236}">
                <a16:creationId xmlns:a16="http://schemas.microsoft.com/office/drawing/2014/main" id="{ECBB73B4-5380-7DD0-2C48-4073BA24F68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8" name="Picture 7" descr="A picture containing text, sign, plate, tableware&#10;&#10;Description automatically generated">
            <a:extLst>
              <a:ext uri="{FF2B5EF4-FFF2-40B4-BE49-F238E27FC236}">
                <a16:creationId xmlns:a16="http://schemas.microsoft.com/office/drawing/2014/main" id="{30AAACED-734E-C06F-4D0B-0A2860C3D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10" name="ZoneTexte 5">
            <a:extLst>
              <a:ext uri="{FF2B5EF4-FFF2-40B4-BE49-F238E27FC236}">
                <a16:creationId xmlns:a16="http://schemas.microsoft.com/office/drawing/2014/main" id="{D2875F42-6448-4701-AE4F-4F620F7273FB}"/>
              </a:ext>
            </a:extLst>
          </p:cNvPr>
          <p:cNvSpPr txBox="1"/>
          <p:nvPr/>
        </p:nvSpPr>
        <p:spPr>
          <a:xfrm>
            <a:off x="822040" y="637929"/>
            <a:ext cx="8659446" cy="784830"/>
          </a:xfrm>
          <a:prstGeom prst="rect">
            <a:avLst/>
          </a:prstGeom>
          <a:noFill/>
        </p:spPr>
        <p:txBody>
          <a:bodyPr wrap="square">
            <a:spAutoFit/>
          </a:bodyPr>
          <a:lstStyle/>
          <a:p>
            <a:pPr algn="just" fontAlgn="base">
              <a:buClr>
                <a:srgbClr val="C00000"/>
              </a:buClr>
            </a:pPr>
            <a:r>
              <a:rPr lang="fr-CA" sz="4500" b="1" dirty="0">
                <a:solidFill>
                  <a:srgbClr val="7FA314"/>
                </a:solidFill>
                <a:latin typeface="Raleway ExtraBold" panose="020B0003030101060003" pitchFamily="34" charset="0"/>
              </a:rPr>
              <a:t>Investment </a:t>
            </a:r>
            <a:r>
              <a:rPr lang="fr-CA" sz="4500" b="1" dirty="0" err="1">
                <a:solidFill>
                  <a:srgbClr val="7FA314"/>
                </a:solidFill>
                <a:latin typeface="Raleway ExtraBold" panose="020B0003030101060003" pitchFamily="34" charset="0"/>
              </a:rPr>
              <a:t>priorities</a:t>
            </a:r>
            <a:endParaRPr lang="fr-CA" sz="4500" b="1" dirty="0">
              <a:solidFill>
                <a:srgbClr val="7FA314"/>
              </a:solidFill>
              <a:latin typeface="Raleway ExtraBold" panose="020B0003030101060003" pitchFamily="34" charset="0"/>
            </a:endParaRPr>
          </a:p>
        </p:txBody>
      </p:sp>
      <p:sp>
        <p:nvSpPr>
          <p:cNvPr id="5" name="ZoneTexte 4">
            <a:extLst>
              <a:ext uri="{FF2B5EF4-FFF2-40B4-BE49-F238E27FC236}">
                <a16:creationId xmlns:a16="http://schemas.microsoft.com/office/drawing/2014/main" id="{ECAE32ED-4231-9B84-3DBE-688BD5345FCC}"/>
              </a:ext>
            </a:extLst>
          </p:cNvPr>
          <p:cNvSpPr txBox="1"/>
          <p:nvPr/>
        </p:nvSpPr>
        <p:spPr>
          <a:xfrm>
            <a:off x="1677557" y="1826081"/>
            <a:ext cx="9671996" cy="477054"/>
          </a:xfrm>
          <a:prstGeom prst="rect">
            <a:avLst/>
          </a:prstGeom>
          <a:noFill/>
        </p:spPr>
        <p:txBody>
          <a:bodyPr wrap="square">
            <a:spAutoFit/>
          </a:bodyPr>
          <a:lstStyle/>
          <a:p>
            <a:r>
              <a:rPr lang="fr-CA" sz="2500" b="1" dirty="0">
                <a:solidFill>
                  <a:schemeClr val="bg2">
                    <a:lumMod val="25000"/>
                  </a:schemeClr>
                </a:solidFill>
                <a:latin typeface="Arial Nova" panose="020B0504020202020204" pitchFamily="34" charset="0"/>
              </a:rPr>
              <a:t>Access to </a:t>
            </a:r>
            <a:r>
              <a:rPr lang="fr-CA" sz="2500" b="1" dirty="0" err="1">
                <a:solidFill>
                  <a:schemeClr val="bg2">
                    <a:lumMod val="25000"/>
                  </a:schemeClr>
                </a:solidFill>
                <a:latin typeface="Arial Nova" panose="020B0504020202020204" pitchFamily="34" charset="0"/>
              </a:rPr>
              <a:t>affordable</a:t>
            </a:r>
            <a:r>
              <a:rPr lang="fr-CA" sz="2500" b="1" dirty="0">
                <a:solidFill>
                  <a:schemeClr val="bg2">
                    <a:lumMod val="25000"/>
                  </a:schemeClr>
                </a:solidFill>
                <a:latin typeface="Arial Nova" panose="020B0504020202020204" pitchFamily="34" charset="0"/>
              </a:rPr>
              <a:t> </a:t>
            </a:r>
            <a:r>
              <a:rPr lang="fr-CA" sz="2500" b="1" dirty="0" err="1">
                <a:solidFill>
                  <a:schemeClr val="bg2">
                    <a:lumMod val="25000"/>
                  </a:schemeClr>
                </a:solidFill>
                <a:latin typeface="Arial Nova" panose="020B0504020202020204" pitchFamily="34" charset="0"/>
              </a:rPr>
              <a:t>housing</a:t>
            </a:r>
            <a:r>
              <a:rPr lang="fr-CA" sz="2500" b="1" dirty="0">
                <a:solidFill>
                  <a:schemeClr val="bg2">
                    <a:lumMod val="25000"/>
                  </a:schemeClr>
                </a:solidFill>
                <a:latin typeface="Arial Nova" panose="020B0504020202020204" pitchFamily="34" charset="0"/>
              </a:rPr>
              <a:t> for </a:t>
            </a:r>
            <a:r>
              <a:rPr lang="fr-CA" sz="2500" b="1" dirty="0" err="1">
                <a:solidFill>
                  <a:schemeClr val="bg2">
                    <a:lumMod val="25000"/>
                  </a:schemeClr>
                </a:solidFill>
                <a:latin typeface="Arial Nova" panose="020B0504020202020204" pitchFamily="34" charset="0"/>
              </a:rPr>
              <a:t>families</a:t>
            </a:r>
            <a:endParaRPr lang="fr-CA" sz="2500" b="1" dirty="0">
              <a:solidFill>
                <a:schemeClr val="bg2">
                  <a:lumMod val="25000"/>
                </a:schemeClr>
              </a:solidFill>
              <a:latin typeface="Arial Nova" panose="020B0504020202020204" pitchFamily="34" charset="0"/>
            </a:endParaRPr>
          </a:p>
        </p:txBody>
      </p:sp>
      <p:grpSp>
        <p:nvGrpSpPr>
          <p:cNvPr id="18" name="Group 17">
            <a:extLst>
              <a:ext uri="{FF2B5EF4-FFF2-40B4-BE49-F238E27FC236}">
                <a16:creationId xmlns:a16="http://schemas.microsoft.com/office/drawing/2014/main" id="{635DD0FB-CDDD-5F94-6ECA-C70BA749CD3E}"/>
              </a:ext>
            </a:extLst>
          </p:cNvPr>
          <p:cNvGrpSpPr/>
          <p:nvPr/>
        </p:nvGrpSpPr>
        <p:grpSpPr>
          <a:xfrm>
            <a:off x="4882716" y="2773416"/>
            <a:ext cx="6774845" cy="2277303"/>
            <a:chOff x="5264457" y="2671976"/>
            <a:chExt cx="6774845" cy="2277303"/>
          </a:xfrm>
        </p:grpSpPr>
        <p:sp>
          <p:nvSpPr>
            <p:cNvPr id="12" name="ZoneTexte 11">
              <a:extLst>
                <a:ext uri="{FF2B5EF4-FFF2-40B4-BE49-F238E27FC236}">
                  <a16:creationId xmlns:a16="http://schemas.microsoft.com/office/drawing/2014/main" id="{1E24D8C6-4702-02E8-57A3-99E7090BDB82}"/>
                </a:ext>
              </a:extLst>
            </p:cNvPr>
            <p:cNvSpPr txBox="1"/>
            <p:nvPr/>
          </p:nvSpPr>
          <p:spPr>
            <a:xfrm>
              <a:off x="5264457" y="3923164"/>
              <a:ext cx="6010183" cy="1026115"/>
            </a:xfrm>
            <a:prstGeom prst="rect">
              <a:avLst/>
            </a:prstGeom>
            <a:noFill/>
          </p:spPr>
          <p:txBody>
            <a:bodyPr wrap="square">
              <a:spAutoFit/>
            </a:bodyPr>
            <a:lstStyle/>
            <a:p>
              <a:pPr>
                <a:lnSpc>
                  <a:spcPts val="2460"/>
                </a:lnSpc>
              </a:pPr>
              <a:r>
                <a:rPr lang="fr-CA" dirty="0" err="1">
                  <a:solidFill>
                    <a:schemeClr val="bg2">
                      <a:lumMod val="25000"/>
                    </a:schemeClr>
                  </a:solidFill>
                  <a:latin typeface="Arial Nova" panose="020B0504020202020204" pitchFamily="34" charset="0"/>
                </a:rPr>
                <a:t>think</a:t>
              </a:r>
              <a:r>
                <a:rPr lang="fr-CA" dirty="0">
                  <a:solidFill>
                    <a:schemeClr val="bg2">
                      <a:lumMod val="25000"/>
                    </a:schemeClr>
                  </a:solidFill>
                  <a:latin typeface="Arial Nova" panose="020B0504020202020204" pitchFamily="34" charset="0"/>
                </a:rPr>
                <a:t> </a:t>
              </a:r>
              <a:r>
                <a:rPr lang="fr-CA" dirty="0" err="1">
                  <a:solidFill>
                    <a:schemeClr val="bg2">
                      <a:lumMod val="25000"/>
                    </a:schemeClr>
                  </a:solidFill>
                  <a:latin typeface="Arial Nova" panose="020B0504020202020204" pitchFamily="34" charset="0"/>
                </a:rPr>
                <a:t>that</a:t>
              </a:r>
              <a:r>
                <a:rPr lang="fr-CA" dirty="0">
                  <a:solidFill>
                    <a:schemeClr val="bg2">
                      <a:lumMod val="25000"/>
                    </a:schemeClr>
                  </a:solidFill>
                  <a:latin typeface="Arial Nova" panose="020B0504020202020204" pitchFamily="34" charset="0"/>
                </a:rPr>
                <a:t> </a:t>
              </a:r>
              <a:r>
                <a:rPr lang="fr-CA" b="1" dirty="0" err="1">
                  <a:solidFill>
                    <a:srgbClr val="7FA314"/>
                  </a:solidFill>
                  <a:latin typeface="Arial Nova" panose="020B0504020202020204" pitchFamily="34" charset="0"/>
                </a:rPr>
                <a:t>access</a:t>
              </a:r>
              <a:r>
                <a:rPr lang="fr-CA" b="1" dirty="0">
                  <a:solidFill>
                    <a:srgbClr val="7FA314"/>
                  </a:solidFill>
                  <a:latin typeface="Arial Nova" panose="020B0504020202020204" pitchFamily="34" charset="0"/>
                </a:rPr>
                <a:t> to </a:t>
              </a:r>
              <a:r>
                <a:rPr lang="fr-CA" b="1" dirty="0" err="1">
                  <a:solidFill>
                    <a:srgbClr val="7FA314"/>
                  </a:solidFill>
                  <a:latin typeface="Arial Nova" panose="020B0504020202020204" pitchFamily="34" charset="0"/>
                </a:rPr>
                <a:t>affordable</a:t>
              </a:r>
              <a:r>
                <a:rPr lang="fr-CA" b="1" dirty="0">
                  <a:solidFill>
                    <a:srgbClr val="7FA314"/>
                  </a:solidFill>
                  <a:latin typeface="Arial Nova" panose="020B0504020202020204" pitchFamily="34" charset="0"/>
                </a:rPr>
                <a:t> </a:t>
              </a:r>
              <a:r>
                <a:rPr lang="fr-CA" b="1" dirty="0" err="1">
                  <a:solidFill>
                    <a:srgbClr val="7FA314"/>
                  </a:solidFill>
                  <a:latin typeface="Arial Nova" panose="020B0504020202020204" pitchFamily="34" charset="0"/>
                </a:rPr>
                <a:t>family</a:t>
              </a:r>
              <a:r>
                <a:rPr lang="fr-CA" b="1" dirty="0">
                  <a:solidFill>
                    <a:srgbClr val="7FA314"/>
                  </a:solidFill>
                  <a:latin typeface="Arial Nova" panose="020B0504020202020204" pitchFamily="34" charset="0"/>
                </a:rPr>
                <a:t> </a:t>
              </a:r>
              <a:r>
                <a:rPr lang="fr-CA" b="1" dirty="0" err="1">
                  <a:solidFill>
                    <a:srgbClr val="7FA314"/>
                  </a:solidFill>
                  <a:latin typeface="Arial Nova" panose="020B0504020202020204" pitchFamily="34" charset="0"/>
                </a:rPr>
                <a:t>housing</a:t>
              </a:r>
              <a:br>
                <a:rPr lang="fr-CA" dirty="0">
                  <a:solidFill>
                    <a:schemeClr val="bg2">
                      <a:lumMod val="25000"/>
                    </a:schemeClr>
                  </a:solidFill>
                  <a:latin typeface="Arial Nova" panose="020B0504020202020204" pitchFamily="34" charset="0"/>
                </a:rPr>
              </a:br>
              <a:r>
                <a:rPr lang="fr-CA" dirty="0" err="1">
                  <a:solidFill>
                    <a:schemeClr val="bg2">
                      <a:lumMod val="25000"/>
                    </a:schemeClr>
                  </a:solidFill>
                  <a:latin typeface="Arial Nova" panose="020B0504020202020204" pitchFamily="34" charset="0"/>
                </a:rPr>
                <a:t>should</a:t>
              </a:r>
              <a:r>
                <a:rPr lang="fr-CA" dirty="0">
                  <a:solidFill>
                    <a:schemeClr val="bg2">
                      <a:lumMod val="25000"/>
                    </a:schemeClr>
                  </a:solidFill>
                  <a:latin typeface="Arial Nova" panose="020B0504020202020204" pitchFamily="34" charset="0"/>
                </a:rPr>
                <a:t> </a:t>
              </a:r>
              <a:r>
                <a:rPr lang="fr-CA" dirty="0" err="1">
                  <a:solidFill>
                    <a:schemeClr val="bg2">
                      <a:lumMod val="25000"/>
                    </a:schemeClr>
                  </a:solidFill>
                  <a:latin typeface="Arial Nova" panose="020B0504020202020204" pitchFamily="34" charset="0"/>
                </a:rPr>
                <a:t>be</a:t>
              </a:r>
              <a:r>
                <a:rPr lang="fr-CA" dirty="0">
                  <a:solidFill>
                    <a:schemeClr val="bg2">
                      <a:lumMod val="25000"/>
                    </a:schemeClr>
                  </a:solidFill>
                  <a:latin typeface="Arial Nova" panose="020B0504020202020204" pitchFamily="34" charset="0"/>
                </a:rPr>
                <a:t> one of the </a:t>
              </a:r>
              <a:r>
                <a:rPr lang="fr-CA" dirty="0" err="1">
                  <a:solidFill>
                    <a:schemeClr val="bg2">
                      <a:lumMod val="25000"/>
                    </a:schemeClr>
                  </a:solidFill>
                  <a:latin typeface="Arial Nova" panose="020B0504020202020204" pitchFamily="34" charset="0"/>
                </a:rPr>
                <a:t>gouvernment’s</a:t>
              </a:r>
              <a:r>
                <a:rPr lang="fr-CA" dirty="0">
                  <a:solidFill>
                    <a:schemeClr val="bg2">
                      <a:lumMod val="25000"/>
                    </a:schemeClr>
                  </a:solidFill>
                  <a:latin typeface="Arial Nova" panose="020B0504020202020204" pitchFamily="34" charset="0"/>
                </a:rPr>
                <a:t> </a:t>
              </a:r>
              <a:r>
                <a:rPr lang="fr-CA" dirty="0" err="1">
                  <a:solidFill>
                    <a:schemeClr val="bg2">
                      <a:lumMod val="25000"/>
                    </a:schemeClr>
                  </a:solidFill>
                  <a:latin typeface="Arial Nova" panose="020B0504020202020204" pitchFamily="34" charset="0"/>
                </a:rPr>
                <a:t>three</a:t>
              </a:r>
              <a:r>
                <a:rPr lang="fr-CA" dirty="0">
                  <a:solidFill>
                    <a:schemeClr val="bg2">
                      <a:lumMod val="25000"/>
                    </a:schemeClr>
                  </a:solidFill>
                  <a:latin typeface="Arial Nova" panose="020B0504020202020204" pitchFamily="34" charset="0"/>
                </a:rPr>
                <a:t> top </a:t>
              </a:r>
              <a:r>
                <a:rPr lang="fr-CA" dirty="0" err="1">
                  <a:solidFill>
                    <a:schemeClr val="bg2">
                      <a:lumMod val="25000"/>
                    </a:schemeClr>
                  </a:solidFill>
                  <a:latin typeface="Arial Nova" panose="020B0504020202020204" pitchFamily="34" charset="0"/>
                </a:rPr>
                <a:t>investment</a:t>
              </a:r>
              <a:r>
                <a:rPr lang="fr-CA" dirty="0">
                  <a:solidFill>
                    <a:schemeClr val="bg2">
                      <a:lumMod val="25000"/>
                    </a:schemeClr>
                  </a:solidFill>
                  <a:latin typeface="Arial Nova" panose="020B0504020202020204" pitchFamily="34" charset="0"/>
                </a:rPr>
                <a:t> </a:t>
              </a:r>
              <a:r>
                <a:rPr lang="fr-CA" dirty="0" err="1">
                  <a:solidFill>
                    <a:schemeClr val="bg2">
                      <a:lumMod val="25000"/>
                    </a:schemeClr>
                  </a:solidFill>
                  <a:latin typeface="Arial Nova" panose="020B0504020202020204" pitchFamily="34" charset="0"/>
                </a:rPr>
                <a:t>priorities</a:t>
              </a:r>
              <a:r>
                <a:rPr lang="fr-CA" dirty="0">
                  <a:solidFill>
                    <a:schemeClr val="bg2">
                      <a:lumMod val="25000"/>
                    </a:schemeClr>
                  </a:solidFill>
                  <a:latin typeface="Arial Nova" panose="020B0504020202020204" pitchFamily="34" charset="0"/>
                </a:rPr>
                <a:t> (32%).</a:t>
              </a:r>
            </a:p>
          </p:txBody>
        </p:sp>
        <p:grpSp>
          <p:nvGrpSpPr>
            <p:cNvPr id="17" name="Group 16">
              <a:extLst>
                <a:ext uri="{FF2B5EF4-FFF2-40B4-BE49-F238E27FC236}">
                  <a16:creationId xmlns:a16="http://schemas.microsoft.com/office/drawing/2014/main" id="{640DF3CA-EA39-9CB2-E101-A704B28C41D9}"/>
                </a:ext>
              </a:extLst>
            </p:cNvPr>
            <p:cNvGrpSpPr/>
            <p:nvPr/>
          </p:nvGrpSpPr>
          <p:grpSpPr>
            <a:xfrm>
              <a:off x="5270245" y="2671976"/>
              <a:ext cx="6769057" cy="1251956"/>
              <a:chOff x="5066059" y="2352377"/>
              <a:chExt cx="6769057" cy="1251956"/>
            </a:xfrm>
          </p:grpSpPr>
          <p:sp>
            <p:nvSpPr>
              <p:cNvPr id="14" name="ZoneTexte 5">
                <a:extLst>
                  <a:ext uri="{FF2B5EF4-FFF2-40B4-BE49-F238E27FC236}">
                    <a16:creationId xmlns:a16="http://schemas.microsoft.com/office/drawing/2014/main" id="{5B974212-6E1E-3A7A-542B-ECAF462FF740}"/>
                  </a:ext>
                </a:extLst>
              </p:cNvPr>
              <p:cNvSpPr txBox="1"/>
              <p:nvPr/>
            </p:nvSpPr>
            <p:spPr>
              <a:xfrm>
                <a:off x="5066059" y="2352377"/>
                <a:ext cx="4415427" cy="701541"/>
              </a:xfrm>
              <a:prstGeom prst="rect">
                <a:avLst/>
              </a:prstGeom>
              <a:noFill/>
            </p:spPr>
            <p:txBody>
              <a:bodyPr wrap="square">
                <a:spAutoFit/>
              </a:bodyPr>
              <a:lstStyle/>
              <a:p>
                <a:pPr fontAlgn="base">
                  <a:buClr>
                    <a:srgbClr val="C00000"/>
                  </a:buClr>
                </a:pPr>
                <a:r>
                  <a:rPr lang="fr-CA" sz="4000" b="1" dirty="0" err="1">
                    <a:solidFill>
                      <a:srgbClr val="7FA314"/>
                    </a:solidFill>
                    <a:latin typeface="Raleway ExtraBold" panose="020B0003030101060003" pitchFamily="34" charset="0"/>
                  </a:rPr>
                  <a:t>Almost</a:t>
                </a:r>
                <a:endParaRPr lang="fr-CA" sz="4000" b="1" dirty="0">
                  <a:solidFill>
                    <a:srgbClr val="7FA314"/>
                  </a:solidFill>
                  <a:latin typeface="Raleway ExtraBold" panose="020B0003030101060003" pitchFamily="34" charset="0"/>
                </a:endParaRPr>
              </a:p>
            </p:txBody>
          </p:sp>
          <p:sp>
            <p:nvSpPr>
              <p:cNvPr id="16" name="ZoneTexte 5">
                <a:extLst>
                  <a:ext uri="{FF2B5EF4-FFF2-40B4-BE49-F238E27FC236}">
                    <a16:creationId xmlns:a16="http://schemas.microsoft.com/office/drawing/2014/main" id="{8325B6AC-9057-8D8D-19B9-1BEDF36F0634}"/>
                  </a:ext>
                </a:extLst>
              </p:cNvPr>
              <p:cNvSpPr txBox="1"/>
              <p:nvPr/>
            </p:nvSpPr>
            <p:spPr>
              <a:xfrm>
                <a:off x="5074937" y="2902792"/>
                <a:ext cx="6760179" cy="701541"/>
              </a:xfrm>
              <a:prstGeom prst="rect">
                <a:avLst/>
              </a:prstGeom>
              <a:noFill/>
            </p:spPr>
            <p:txBody>
              <a:bodyPr wrap="square">
                <a:spAutoFit/>
              </a:bodyPr>
              <a:lstStyle/>
              <a:p>
                <a:pPr fontAlgn="base">
                  <a:buClr>
                    <a:srgbClr val="C00000"/>
                  </a:buClr>
                </a:pPr>
                <a:r>
                  <a:rPr lang="fr-CA" sz="4000" b="1" dirty="0">
                    <a:solidFill>
                      <a:srgbClr val="7FA314"/>
                    </a:solidFill>
                    <a:latin typeface="Raleway ExtraBold" panose="020B0003030101060003" pitchFamily="34" charset="0"/>
                  </a:rPr>
                  <a:t>1 out of 3 </a:t>
                </a:r>
                <a:r>
                  <a:rPr lang="fr-CA" sz="4000" b="1" dirty="0" err="1">
                    <a:solidFill>
                      <a:srgbClr val="7FA314"/>
                    </a:solidFill>
                    <a:latin typeface="Raleway ExtraBold" panose="020B0003030101060003" pitchFamily="34" charset="0"/>
                  </a:rPr>
                  <a:t>Quebecer</a:t>
                </a:r>
                <a:endParaRPr lang="fr-CA" sz="4000" b="1" dirty="0">
                  <a:solidFill>
                    <a:srgbClr val="7FA314"/>
                  </a:solidFill>
                  <a:latin typeface="Raleway ExtraBold" panose="020B0003030101060003" pitchFamily="34" charset="0"/>
                </a:endParaRPr>
              </a:p>
            </p:txBody>
          </p:sp>
        </p:grpSp>
      </p:grpSp>
      <p:pic>
        <p:nvPicPr>
          <p:cNvPr id="25" name="Picture 24">
            <a:extLst>
              <a:ext uri="{FF2B5EF4-FFF2-40B4-BE49-F238E27FC236}">
                <a16:creationId xmlns:a16="http://schemas.microsoft.com/office/drawing/2014/main" id="{1CDCF6BE-0538-D86F-E9E8-5AE1261BFB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2673" y="2447214"/>
            <a:ext cx="4415428" cy="4415428"/>
          </a:xfrm>
          <a:prstGeom prst="rect">
            <a:avLst/>
          </a:prstGeom>
        </p:spPr>
      </p:pic>
      <p:sp>
        <p:nvSpPr>
          <p:cNvPr id="7" name="Espace réservé du numéro de diapositive 3">
            <a:extLst>
              <a:ext uri="{FF2B5EF4-FFF2-40B4-BE49-F238E27FC236}">
                <a16:creationId xmlns:a16="http://schemas.microsoft.com/office/drawing/2014/main" id="{4A521A3E-EC50-D558-4AA2-67929F88DAB0}"/>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6</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grpSp>
        <p:nvGrpSpPr>
          <p:cNvPr id="2" name="Group 1">
            <a:extLst>
              <a:ext uri="{FF2B5EF4-FFF2-40B4-BE49-F238E27FC236}">
                <a16:creationId xmlns:a16="http://schemas.microsoft.com/office/drawing/2014/main" id="{1A7B3A78-80A7-075B-18D6-77BF4AC6B49C}"/>
              </a:ext>
            </a:extLst>
          </p:cNvPr>
          <p:cNvGrpSpPr/>
          <p:nvPr/>
        </p:nvGrpSpPr>
        <p:grpSpPr>
          <a:xfrm>
            <a:off x="924892" y="1672158"/>
            <a:ext cx="707886" cy="748710"/>
            <a:chOff x="762950" y="1515093"/>
            <a:chExt cx="707886" cy="748710"/>
          </a:xfrm>
        </p:grpSpPr>
        <p:sp>
          <p:nvSpPr>
            <p:cNvPr id="4" name="Oval 3">
              <a:extLst>
                <a:ext uri="{FF2B5EF4-FFF2-40B4-BE49-F238E27FC236}">
                  <a16:creationId xmlns:a16="http://schemas.microsoft.com/office/drawing/2014/main" id="{F7E42BE3-9903-2D0E-9DB5-F02434713E86}"/>
                </a:ext>
              </a:extLst>
            </p:cNvPr>
            <p:cNvSpPr/>
            <p:nvPr/>
          </p:nvSpPr>
          <p:spPr>
            <a:xfrm>
              <a:off x="762950" y="1555917"/>
              <a:ext cx="707886" cy="707886"/>
            </a:xfrm>
            <a:prstGeom prst="ellipse">
              <a:avLst/>
            </a:prstGeom>
            <a:solidFill>
              <a:srgbClr val="CEE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AF265DA7-FC7B-8E3C-3770-C7E24AD1FECD}"/>
                </a:ext>
              </a:extLst>
            </p:cNvPr>
            <p:cNvSpPr txBox="1"/>
            <p:nvPr/>
          </p:nvSpPr>
          <p:spPr>
            <a:xfrm>
              <a:off x="913583" y="1515093"/>
              <a:ext cx="508223" cy="707886"/>
            </a:xfrm>
            <a:prstGeom prst="rect">
              <a:avLst/>
            </a:prstGeom>
            <a:noFill/>
          </p:spPr>
          <p:txBody>
            <a:bodyPr wrap="square">
              <a:spAutoFit/>
            </a:bodyPr>
            <a:lstStyle/>
            <a:p>
              <a:pPr algn="just" fontAlgn="base">
                <a:buClr>
                  <a:srgbClr val="C00000"/>
                </a:buClr>
              </a:pPr>
              <a:r>
                <a:rPr lang="fr-CA" sz="4000" b="1">
                  <a:solidFill>
                    <a:schemeClr val="bg1"/>
                  </a:solidFill>
                  <a:latin typeface="Raleway" panose="020B0003030101060003" pitchFamily="34" charset="0"/>
                </a:rPr>
                <a:t>1</a:t>
              </a:r>
            </a:p>
          </p:txBody>
        </p:sp>
      </p:grpSp>
    </p:spTree>
    <p:extLst>
      <p:ext uri="{BB962C8B-B14F-4D97-AF65-F5344CB8AC3E}">
        <p14:creationId xmlns:p14="http://schemas.microsoft.com/office/powerpoint/2010/main" val="1944625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EE06B">
            <a:alpha val="30319"/>
          </a:srgbClr>
        </a:solidFill>
        <a:effectLst/>
      </p:bgPr>
    </p:bg>
    <p:spTree>
      <p:nvGrpSpPr>
        <p:cNvPr id="1" name=""/>
        <p:cNvGrpSpPr/>
        <p:nvPr/>
      </p:nvGrpSpPr>
      <p:grpSpPr>
        <a:xfrm>
          <a:off x="0" y="0"/>
          <a:ext cx="0" cy="0"/>
          <a:chOff x="0" y="0"/>
          <a:chExt cx="0" cy="0"/>
        </a:xfrm>
      </p:grpSpPr>
      <p:pic>
        <p:nvPicPr>
          <p:cNvPr id="9" name="Picture 19">
            <a:extLst>
              <a:ext uri="{FF2B5EF4-FFF2-40B4-BE49-F238E27FC236}">
                <a16:creationId xmlns:a16="http://schemas.microsoft.com/office/drawing/2014/main" id="{D158315E-54AF-7D25-08D9-BF78382FB37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8" name="Picture 7" descr="A picture containing text, sign, plate, tableware&#10;&#10;Description automatically generated">
            <a:extLst>
              <a:ext uri="{FF2B5EF4-FFF2-40B4-BE49-F238E27FC236}">
                <a16:creationId xmlns:a16="http://schemas.microsoft.com/office/drawing/2014/main" id="{30AAACED-734E-C06F-4D0B-0A2860C3D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7" name="Espace réservé du numéro de diapositive 3">
            <a:extLst>
              <a:ext uri="{FF2B5EF4-FFF2-40B4-BE49-F238E27FC236}">
                <a16:creationId xmlns:a16="http://schemas.microsoft.com/office/drawing/2014/main" id="{4A521A3E-EC50-D558-4AA2-67929F88DAB0}"/>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7</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
        <p:nvSpPr>
          <p:cNvPr id="26" name="ZoneTexte 11">
            <a:extLst>
              <a:ext uri="{FF2B5EF4-FFF2-40B4-BE49-F238E27FC236}">
                <a16:creationId xmlns:a16="http://schemas.microsoft.com/office/drawing/2014/main" id="{5F4B5DC8-DCB9-3E60-2BE9-11206F2C8D70}"/>
              </a:ext>
            </a:extLst>
          </p:cNvPr>
          <p:cNvSpPr txBox="1"/>
          <p:nvPr/>
        </p:nvSpPr>
        <p:spPr>
          <a:xfrm>
            <a:off x="822040" y="2932821"/>
            <a:ext cx="10307782" cy="1898148"/>
          </a:xfrm>
          <a:prstGeom prst="rect">
            <a:avLst/>
          </a:prstGeom>
          <a:noFill/>
        </p:spPr>
        <p:txBody>
          <a:bodyPr wrap="square">
            <a:spAutoFit/>
          </a:bodyPr>
          <a:lstStyle/>
          <a:p>
            <a:pPr>
              <a:lnSpc>
                <a:spcPts val="2460"/>
              </a:lnSpc>
              <a:spcBef>
                <a:spcPts val="600"/>
              </a:spcBef>
              <a:spcAft>
                <a:spcPts val="1200"/>
              </a:spcAft>
            </a:pPr>
            <a:r>
              <a:rPr lang="en-CA" dirty="0">
                <a:solidFill>
                  <a:schemeClr val="bg2">
                    <a:lumMod val="25000"/>
                  </a:schemeClr>
                </a:solidFill>
                <a:latin typeface="Arial Nova" panose="020B0504020202020204" pitchFamily="34" charset="0"/>
              </a:rPr>
              <a:t>Living in unaffordable housing can affect young children’s development. It is linked to a </a:t>
            </a:r>
            <a:r>
              <a:rPr lang="en-CA" b="1" dirty="0">
                <a:solidFill>
                  <a:srgbClr val="7FA314"/>
                </a:solidFill>
                <a:latin typeface="Arial Nova" panose="020B0504020202020204" pitchFamily="34" charset="0"/>
              </a:rPr>
              <a:t>greater risk of delay in physical, emotional, cognitive, language and social development </a:t>
            </a:r>
            <a:r>
              <a:rPr lang="en-CA" dirty="0">
                <a:solidFill>
                  <a:schemeClr val="bg2">
                    <a:lumMod val="25000"/>
                  </a:schemeClr>
                </a:solidFill>
                <a:latin typeface="Arial Nova" panose="020B0504020202020204" pitchFamily="34" charset="0"/>
              </a:rPr>
              <a:t>in children.</a:t>
            </a:r>
            <a:endParaRPr lang="fr-CA" dirty="0">
              <a:solidFill>
                <a:schemeClr val="bg2">
                  <a:lumMod val="25000"/>
                </a:schemeClr>
              </a:solidFill>
              <a:latin typeface="Arial Nova" panose="020B0504020202020204" pitchFamily="34" charset="0"/>
            </a:endParaRPr>
          </a:p>
          <a:p>
            <a:pPr>
              <a:lnSpc>
                <a:spcPts val="2460"/>
              </a:lnSpc>
              <a:spcBef>
                <a:spcPts val="600"/>
              </a:spcBef>
              <a:spcAft>
                <a:spcPts val="1200"/>
              </a:spcAft>
            </a:pPr>
            <a:r>
              <a:rPr lang="en-CA" dirty="0">
                <a:solidFill>
                  <a:schemeClr val="bg2">
                    <a:lumMod val="25000"/>
                  </a:schemeClr>
                </a:solidFill>
                <a:latin typeface="Arial Nova" panose="020B0504020202020204" pitchFamily="34" charset="0"/>
              </a:rPr>
              <a:t>For example, it has been observed that young children who live in housing that is too expensive for their parents are often underweight compared to other children in their age group because their parents have little money to devote to basic needs, such as food. </a:t>
            </a:r>
            <a:endParaRPr lang="fr-CA" dirty="0">
              <a:solidFill>
                <a:schemeClr val="bg2">
                  <a:lumMod val="25000"/>
                </a:schemeClr>
              </a:solidFill>
              <a:latin typeface="Arial Nova" panose="020B0504020202020204" pitchFamily="34" charset="0"/>
            </a:endParaRPr>
          </a:p>
        </p:txBody>
      </p:sp>
      <p:sp>
        <p:nvSpPr>
          <p:cNvPr id="27" name="ZoneTexte 3">
            <a:extLst>
              <a:ext uri="{FF2B5EF4-FFF2-40B4-BE49-F238E27FC236}">
                <a16:creationId xmlns:a16="http://schemas.microsoft.com/office/drawing/2014/main" id="{4793DAF6-3C8E-5869-5C48-98CB9F443DD1}"/>
              </a:ext>
            </a:extLst>
          </p:cNvPr>
          <p:cNvSpPr txBox="1"/>
          <p:nvPr/>
        </p:nvSpPr>
        <p:spPr>
          <a:xfrm>
            <a:off x="822040" y="1950724"/>
            <a:ext cx="8997463" cy="861774"/>
          </a:xfrm>
          <a:prstGeom prst="rect">
            <a:avLst/>
          </a:prstGeom>
          <a:noFill/>
        </p:spPr>
        <p:txBody>
          <a:bodyPr wrap="square">
            <a:spAutoFit/>
          </a:bodyPr>
          <a:lstStyle/>
          <a:p>
            <a:r>
              <a:rPr lang="fr-CA" sz="2500" b="1" dirty="0">
                <a:solidFill>
                  <a:srgbClr val="7FA314"/>
                </a:solidFill>
                <a:latin typeface="Arial Nova" panose="020B0504020202020204" pitchFamily="34" charset="0"/>
              </a:rPr>
              <a:t>The impact of </a:t>
            </a:r>
            <a:r>
              <a:rPr lang="fr-CA" sz="2500" b="1" dirty="0" err="1">
                <a:solidFill>
                  <a:srgbClr val="7FA314"/>
                </a:solidFill>
                <a:latin typeface="Arial Nova" panose="020B0504020202020204" pitchFamily="34" charset="0"/>
              </a:rPr>
              <a:t>unaffordable</a:t>
            </a:r>
            <a:r>
              <a:rPr lang="fr-CA" sz="2500" b="1" dirty="0">
                <a:solidFill>
                  <a:srgbClr val="7FA314"/>
                </a:solidFill>
                <a:latin typeface="Arial Nova" panose="020B0504020202020204" pitchFamily="34" charset="0"/>
              </a:rPr>
              <a:t> </a:t>
            </a:r>
            <a:r>
              <a:rPr lang="fr-CA" sz="2500" b="1" dirty="0" err="1">
                <a:solidFill>
                  <a:srgbClr val="7FA314"/>
                </a:solidFill>
                <a:latin typeface="Arial Nova" panose="020B0504020202020204" pitchFamily="34" charset="0"/>
              </a:rPr>
              <a:t>housing</a:t>
            </a:r>
            <a:r>
              <a:rPr lang="fr-CA" sz="2500" b="1" dirty="0">
                <a:solidFill>
                  <a:srgbClr val="7FA314"/>
                </a:solidFill>
                <a:latin typeface="Arial Nova" panose="020B0504020202020204" pitchFamily="34" charset="0"/>
              </a:rPr>
              <a:t>* </a:t>
            </a:r>
            <a:br>
              <a:rPr lang="fr-CA" sz="2500" b="1" dirty="0">
                <a:solidFill>
                  <a:srgbClr val="7FA314"/>
                </a:solidFill>
                <a:latin typeface="Arial Nova" panose="020B0504020202020204" pitchFamily="34" charset="0"/>
              </a:rPr>
            </a:br>
            <a:r>
              <a:rPr lang="fr-CA" sz="2500" b="1" dirty="0">
                <a:solidFill>
                  <a:srgbClr val="7FA314"/>
                </a:solidFill>
                <a:latin typeface="Arial Nova" panose="020B0504020202020204" pitchFamily="34" charset="0"/>
              </a:rPr>
              <a:t>on parents and </a:t>
            </a:r>
            <a:r>
              <a:rPr lang="fr-CA" sz="2500" b="1" dirty="0" err="1">
                <a:solidFill>
                  <a:srgbClr val="7FA314"/>
                </a:solidFill>
                <a:latin typeface="Arial Nova" panose="020B0504020202020204" pitchFamily="34" charset="0"/>
              </a:rPr>
              <a:t>young</a:t>
            </a:r>
            <a:r>
              <a:rPr lang="fr-CA" sz="2500" b="1" dirty="0">
                <a:solidFill>
                  <a:srgbClr val="7FA314"/>
                </a:solidFill>
                <a:latin typeface="Arial Nova" panose="020B0504020202020204" pitchFamily="34" charset="0"/>
              </a:rPr>
              <a:t> </a:t>
            </a:r>
            <a:r>
              <a:rPr lang="fr-CA" sz="2500" b="1" dirty="0" err="1">
                <a:solidFill>
                  <a:srgbClr val="7FA314"/>
                </a:solidFill>
                <a:latin typeface="Arial Nova" panose="020B0504020202020204" pitchFamily="34" charset="0"/>
              </a:rPr>
              <a:t>children</a:t>
            </a:r>
            <a:endParaRPr lang="fr-CA" sz="2500" b="1" dirty="0">
              <a:solidFill>
                <a:srgbClr val="7FA314"/>
              </a:solidFill>
              <a:latin typeface="Arial Nova" panose="020B0504020202020204" pitchFamily="34" charset="0"/>
            </a:endParaRPr>
          </a:p>
        </p:txBody>
      </p:sp>
      <p:sp>
        <p:nvSpPr>
          <p:cNvPr id="45" name="ZoneTexte 9">
            <a:extLst>
              <a:ext uri="{FF2B5EF4-FFF2-40B4-BE49-F238E27FC236}">
                <a16:creationId xmlns:a16="http://schemas.microsoft.com/office/drawing/2014/main" id="{69E6E321-0F0D-0F1E-207E-738B237FCF02}"/>
              </a:ext>
            </a:extLst>
          </p:cNvPr>
          <p:cNvSpPr txBox="1"/>
          <p:nvPr/>
        </p:nvSpPr>
        <p:spPr>
          <a:xfrm>
            <a:off x="822039" y="5588601"/>
            <a:ext cx="10765357" cy="246221"/>
          </a:xfrm>
          <a:prstGeom prst="rect">
            <a:avLst/>
          </a:prstGeom>
          <a:noFill/>
          <a:ln>
            <a:noFill/>
          </a:ln>
        </p:spPr>
        <p:txBody>
          <a:bodyPr wrap="square">
            <a:spAutoFit/>
          </a:bodyPr>
          <a:lstStyle/>
          <a:p>
            <a:r>
              <a:rPr lang="fr-CA" sz="1000" dirty="0">
                <a:solidFill>
                  <a:srgbClr val="606E60"/>
                </a:solidFill>
                <a:latin typeface="Arial Nova Cond" panose="020B0506020202020204" pitchFamily="34" charset="0"/>
              </a:rPr>
              <a:t>* </a:t>
            </a:r>
            <a:r>
              <a:rPr lang="en-US" sz="1000" b="0" i="0" dirty="0">
                <a:solidFill>
                  <a:srgbClr val="606E60"/>
                </a:solidFill>
                <a:effectLst/>
                <a:latin typeface="Arial Nova Cond" panose="020B0506020202020204" pitchFamily="34" charset="0"/>
              </a:rPr>
              <a:t>According to the Canada Mortgage and Housing Corporation (CMHC), a dwelling is considered unaffordable if a household spends more than 30% of its income before taxes on housing costs</a:t>
            </a:r>
            <a:r>
              <a:rPr lang="fr-CA" sz="1000" dirty="0">
                <a:solidFill>
                  <a:srgbClr val="606E60"/>
                </a:solidFill>
                <a:latin typeface="Arial Nova Cond" panose="020B0506020202020204" pitchFamily="34" charset="0"/>
              </a:rPr>
              <a:t>.</a:t>
            </a:r>
          </a:p>
        </p:txBody>
      </p:sp>
      <p:grpSp>
        <p:nvGrpSpPr>
          <p:cNvPr id="6" name="Group 5">
            <a:extLst>
              <a:ext uri="{FF2B5EF4-FFF2-40B4-BE49-F238E27FC236}">
                <a16:creationId xmlns:a16="http://schemas.microsoft.com/office/drawing/2014/main" id="{9E41DF39-63C5-38ED-070A-9AF30B9D52ED}"/>
              </a:ext>
            </a:extLst>
          </p:cNvPr>
          <p:cNvGrpSpPr/>
          <p:nvPr/>
        </p:nvGrpSpPr>
        <p:grpSpPr>
          <a:xfrm>
            <a:off x="822039" y="39134"/>
            <a:ext cx="10592742" cy="1505412"/>
            <a:chOff x="822039" y="28363"/>
            <a:chExt cx="10592742" cy="1505412"/>
          </a:xfrm>
        </p:grpSpPr>
        <p:grpSp>
          <p:nvGrpSpPr>
            <p:cNvPr id="2" name="Group 1">
              <a:extLst>
                <a:ext uri="{FF2B5EF4-FFF2-40B4-BE49-F238E27FC236}">
                  <a16:creationId xmlns:a16="http://schemas.microsoft.com/office/drawing/2014/main" id="{F9E0499B-45AD-7890-3182-FE28C3C57506}"/>
                </a:ext>
              </a:extLst>
            </p:cNvPr>
            <p:cNvGrpSpPr/>
            <p:nvPr/>
          </p:nvGrpSpPr>
          <p:grpSpPr>
            <a:xfrm>
              <a:off x="822039" y="604596"/>
              <a:ext cx="8659446" cy="681531"/>
              <a:chOff x="940504" y="996241"/>
              <a:chExt cx="8659446" cy="681531"/>
            </a:xfrm>
          </p:grpSpPr>
          <p:sp>
            <p:nvSpPr>
              <p:cNvPr id="10" name="ZoneTexte 5">
                <a:extLst>
                  <a:ext uri="{FF2B5EF4-FFF2-40B4-BE49-F238E27FC236}">
                    <a16:creationId xmlns:a16="http://schemas.microsoft.com/office/drawing/2014/main" id="{D2875F42-6448-4701-AE4F-4F620F7273FB}"/>
                  </a:ext>
                </a:extLst>
              </p:cNvPr>
              <p:cNvSpPr txBox="1"/>
              <p:nvPr/>
            </p:nvSpPr>
            <p:spPr>
              <a:xfrm>
                <a:off x="940504" y="996241"/>
                <a:ext cx="8659446" cy="461665"/>
              </a:xfrm>
              <a:prstGeom prst="rect">
                <a:avLst/>
              </a:prstGeom>
              <a:noFill/>
            </p:spPr>
            <p:txBody>
              <a:bodyPr wrap="square">
                <a:spAutoFit/>
              </a:bodyPr>
              <a:lstStyle/>
              <a:p>
                <a:pPr algn="just" fontAlgn="base">
                  <a:buClr>
                    <a:srgbClr val="C00000"/>
                  </a:buClr>
                </a:pPr>
                <a:r>
                  <a:rPr lang="fr-CA" sz="2400" b="1" dirty="0">
                    <a:solidFill>
                      <a:srgbClr val="7FA314"/>
                    </a:solidFill>
                    <a:latin typeface="Raleway ExtraBold" panose="020B0003030101060003" pitchFamily="34" charset="0"/>
                  </a:rPr>
                  <a:t>Investment </a:t>
                </a:r>
                <a:r>
                  <a:rPr lang="fr-CA" sz="2400" b="1" dirty="0" err="1">
                    <a:solidFill>
                      <a:srgbClr val="7FA314"/>
                    </a:solidFill>
                    <a:latin typeface="Raleway ExtraBold" panose="020B0003030101060003" pitchFamily="34" charset="0"/>
                  </a:rPr>
                  <a:t>priorities</a:t>
                </a:r>
                <a:endParaRPr lang="fr-CA" sz="2400" b="1" dirty="0">
                  <a:solidFill>
                    <a:srgbClr val="7FA314"/>
                  </a:solidFill>
                  <a:latin typeface="Raleway ExtraBold" panose="020B0003030101060003" pitchFamily="34" charset="0"/>
                </a:endParaRPr>
              </a:p>
            </p:txBody>
          </p:sp>
          <p:sp>
            <p:nvSpPr>
              <p:cNvPr id="40" name="ZoneTexte 4">
                <a:extLst>
                  <a:ext uri="{FF2B5EF4-FFF2-40B4-BE49-F238E27FC236}">
                    <a16:creationId xmlns:a16="http://schemas.microsoft.com/office/drawing/2014/main" id="{6412EDEB-D608-31E3-2583-C70FCF5DDF26}"/>
                  </a:ext>
                </a:extLst>
              </p:cNvPr>
              <p:cNvSpPr txBox="1"/>
              <p:nvPr/>
            </p:nvSpPr>
            <p:spPr>
              <a:xfrm>
                <a:off x="958807" y="1400773"/>
                <a:ext cx="4701155" cy="276999"/>
              </a:xfrm>
              <a:prstGeom prst="rect">
                <a:avLst/>
              </a:prstGeom>
              <a:noFill/>
            </p:spPr>
            <p:txBody>
              <a:bodyPr wrap="square">
                <a:spAutoFit/>
              </a:bodyPr>
              <a:lstStyle/>
              <a:p>
                <a:r>
                  <a:rPr lang="fr-CA" sz="1200" b="1" dirty="0">
                    <a:solidFill>
                      <a:schemeClr val="bg2">
                        <a:lumMod val="25000"/>
                      </a:schemeClr>
                    </a:solidFill>
                    <a:latin typeface="Arial Nova" panose="020B0504020202020204" pitchFamily="34" charset="0"/>
                  </a:rPr>
                  <a:t>Access to </a:t>
                </a:r>
                <a:r>
                  <a:rPr lang="fr-CA" sz="1200" b="1" dirty="0" err="1">
                    <a:solidFill>
                      <a:schemeClr val="bg2">
                        <a:lumMod val="25000"/>
                      </a:schemeClr>
                    </a:solidFill>
                    <a:latin typeface="Arial Nova" panose="020B0504020202020204" pitchFamily="34" charset="0"/>
                  </a:rPr>
                  <a:t>affordable</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housing</a:t>
                </a:r>
                <a:r>
                  <a:rPr lang="fr-CA" sz="1200" b="1" dirty="0">
                    <a:solidFill>
                      <a:schemeClr val="bg2">
                        <a:lumMod val="25000"/>
                      </a:schemeClr>
                    </a:solidFill>
                    <a:latin typeface="Arial Nova" panose="020B0504020202020204" pitchFamily="34" charset="0"/>
                  </a:rPr>
                  <a:t> for </a:t>
                </a:r>
                <a:r>
                  <a:rPr lang="fr-CA" sz="1200" b="1" dirty="0" err="1">
                    <a:solidFill>
                      <a:schemeClr val="bg2">
                        <a:lumMod val="25000"/>
                      </a:schemeClr>
                    </a:solidFill>
                    <a:latin typeface="Arial Nova" panose="020B0504020202020204" pitchFamily="34" charset="0"/>
                  </a:rPr>
                  <a:t>families</a:t>
                </a:r>
                <a:endParaRPr lang="fr-CA" sz="1200" b="1" dirty="0">
                  <a:solidFill>
                    <a:schemeClr val="bg2">
                      <a:lumMod val="25000"/>
                    </a:schemeClr>
                  </a:solidFill>
                  <a:latin typeface="Arial Nova" panose="020B0504020202020204" pitchFamily="34" charset="0"/>
                </a:endParaRPr>
              </a:p>
            </p:txBody>
          </p:sp>
        </p:grpSp>
        <p:cxnSp>
          <p:nvCxnSpPr>
            <p:cNvPr id="4" name="Straight Connector 3">
              <a:extLst>
                <a:ext uri="{FF2B5EF4-FFF2-40B4-BE49-F238E27FC236}">
                  <a16:creationId xmlns:a16="http://schemas.microsoft.com/office/drawing/2014/main" id="{55545880-005E-C864-C6C6-02186B4156CA}"/>
                </a:ext>
              </a:extLst>
            </p:cNvPr>
            <p:cNvCxnSpPr>
              <a:cxnSpLocks/>
            </p:cNvCxnSpPr>
            <p:nvPr/>
          </p:nvCxnSpPr>
          <p:spPr>
            <a:xfrm>
              <a:off x="942109" y="1516935"/>
              <a:ext cx="10307782" cy="0"/>
            </a:xfrm>
            <a:prstGeom prst="line">
              <a:avLst/>
            </a:prstGeom>
            <a:ln w="57150" cap="rnd">
              <a:solidFill>
                <a:srgbClr val="CEE06B">
                  <a:alpha val="2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BEC4716-D333-3FB3-CDE8-641EEC08AC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09369" y="28363"/>
              <a:ext cx="1505412" cy="1505412"/>
            </a:xfrm>
            <a:prstGeom prst="rect">
              <a:avLst/>
            </a:prstGeom>
          </p:spPr>
        </p:pic>
      </p:grpSp>
    </p:spTree>
    <p:extLst>
      <p:ext uri="{BB962C8B-B14F-4D97-AF65-F5344CB8AC3E}">
        <p14:creationId xmlns:p14="http://schemas.microsoft.com/office/powerpoint/2010/main" val="4177953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E06B">
            <a:alpha val="30319"/>
          </a:srgbClr>
        </a:solidFill>
        <a:effectLst/>
      </p:bgPr>
    </p:bg>
    <p:spTree>
      <p:nvGrpSpPr>
        <p:cNvPr id="1" name=""/>
        <p:cNvGrpSpPr/>
        <p:nvPr/>
      </p:nvGrpSpPr>
      <p:grpSpPr>
        <a:xfrm>
          <a:off x="0" y="0"/>
          <a:ext cx="0" cy="0"/>
          <a:chOff x="0" y="0"/>
          <a:chExt cx="0" cy="0"/>
        </a:xfrm>
      </p:grpSpPr>
      <p:pic>
        <p:nvPicPr>
          <p:cNvPr id="13" name="Picture 19">
            <a:extLst>
              <a:ext uri="{FF2B5EF4-FFF2-40B4-BE49-F238E27FC236}">
                <a16:creationId xmlns:a16="http://schemas.microsoft.com/office/drawing/2014/main" id="{2897DBC3-F9DE-FBCD-61CF-F7F3FB33672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8" name="Picture 7" descr="A picture containing text, sign, plate, tableware&#10;&#10;Description automatically generated">
            <a:extLst>
              <a:ext uri="{FF2B5EF4-FFF2-40B4-BE49-F238E27FC236}">
                <a16:creationId xmlns:a16="http://schemas.microsoft.com/office/drawing/2014/main" id="{30AAACED-734E-C06F-4D0B-0A2860C3D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7" name="Espace réservé du numéro de diapositive 3">
            <a:extLst>
              <a:ext uri="{FF2B5EF4-FFF2-40B4-BE49-F238E27FC236}">
                <a16:creationId xmlns:a16="http://schemas.microsoft.com/office/drawing/2014/main" id="{4A521A3E-EC50-D558-4AA2-67929F88DAB0}"/>
              </a:ext>
            </a:extLst>
          </p:cNvPr>
          <p:cNvSpPr>
            <a:spLocks noGrp="1"/>
          </p:cNvSpPr>
          <p:nvPr>
            <p:ph type="sldNum" sz="quarter" idx="12"/>
          </p:nvPr>
        </p:nvSpPr>
        <p:spPr>
          <a:xfrm>
            <a:off x="365762" y="6360665"/>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8</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
        <p:nvSpPr>
          <p:cNvPr id="9" name="ZoneTexte 11">
            <a:extLst>
              <a:ext uri="{FF2B5EF4-FFF2-40B4-BE49-F238E27FC236}">
                <a16:creationId xmlns:a16="http://schemas.microsoft.com/office/drawing/2014/main" id="{ED4122F6-CC7E-D7F9-1DB4-235C463A678D}"/>
              </a:ext>
            </a:extLst>
          </p:cNvPr>
          <p:cNvSpPr txBox="1"/>
          <p:nvPr/>
        </p:nvSpPr>
        <p:spPr>
          <a:xfrm>
            <a:off x="835988" y="1999025"/>
            <a:ext cx="9394799" cy="2859950"/>
          </a:xfrm>
          <a:prstGeom prst="rect">
            <a:avLst/>
          </a:prstGeom>
          <a:noFill/>
        </p:spPr>
        <p:txBody>
          <a:bodyPr wrap="square">
            <a:spAutoFit/>
          </a:bodyPr>
          <a:lstStyle/>
          <a:p>
            <a:pPr>
              <a:lnSpc>
                <a:spcPts val="2460"/>
              </a:lnSpc>
              <a:spcBef>
                <a:spcPts val="600"/>
              </a:spcBef>
              <a:spcAft>
                <a:spcPts val="1200"/>
              </a:spcAft>
            </a:pPr>
            <a:r>
              <a:rPr lang="en-CA" dirty="0">
                <a:solidFill>
                  <a:schemeClr val="bg2">
                    <a:lumMod val="25000"/>
                  </a:schemeClr>
                </a:solidFill>
                <a:latin typeface="Arial Nova" panose="020B0504020202020204" pitchFamily="34" charset="0"/>
                <a:cs typeface="Times New Roman" panose="02020603050405020304" pitchFamily="18" charset="0"/>
              </a:rPr>
              <a:t>Living in housing that is beyond the family’s means is also a source of stress. Since accumulated stress has an impact on parents, it also affects their children. Stress makes parents less available to respond to their children’s needs. By </a:t>
            </a:r>
            <a:r>
              <a:rPr lang="en-CA" b="1" dirty="0">
                <a:solidFill>
                  <a:srgbClr val="7FA314"/>
                </a:solidFill>
                <a:latin typeface="Arial Nova" panose="020B0504020202020204" pitchFamily="34" charset="0"/>
              </a:rPr>
              <a:t>decreasing their mental availability</a:t>
            </a:r>
            <a:r>
              <a:rPr lang="en-CA" dirty="0">
                <a:solidFill>
                  <a:schemeClr val="bg2">
                    <a:lumMod val="25000"/>
                  </a:schemeClr>
                </a:solidFill>
                <a:latin typeface="Arial Nova" panose="020B0504020202020204" pitchFamily="34" charset="0"/>
                <a:cs typeface="Times New Roman" panose="02020603050405020304" pitchFamily="18" charset="0"/>
              </a:rPr>
              <a:t>, </a:t>
            </a:r>
            <a:r>
              <a:rPr lang="en-CA" b="1" dirty="0">
                <a:solidFill>
                  <a:srgbClr val="7FA314"/>
                </a:solidFill>
                <a:latin typeface="Arial Nova" panose="020B0504020202020204" pitchFamily="34" charset="0"/>
                <a:cs typeface="Times New Roman" panose="02020603050405020304" pitchFamily="18" charset="0"/>
              </a:rPr>
              <a:t>their feelings of competence and parental sensitivity</a:t>
            </a:r>
            <a:r>
              <a:rPr lang="en-CA" dirty="0">
                <a:solidFill>
                  <a:schemeClr val="bg2">
                    <a:lumMod val="25000"/>
                  </a:schemeClr>
                </a:solidFill>
                <a:latin typeface="Arial Nova" panose="020B0504020202020204" pitchFamily="34" charset="0"/>
                <a:cs typeface="Times New Roman" panose="02020603050405020304" pitchFamily="18" charset="0"/>
              </a:rPr>
              <a:t>, stress reduces the amount of attention that parents are able to give their child.</a:t>
            </a:r>
          </a:p>
          <a:p>
            <a:pPr>
              <a:lnSpc>
                <a:spcPts val="2460"/>
              </a:lnSpc>
              <a:spcBef>
                <a:spcPts val="600"/>
              </a:spcBef>
              <a:spcAft>
                <a:spcPts val="1200"/>
              </a:spcAft>
            </a:pPr>
            <a:r>
              <a:rPr lang="en-CA" dirty="0">
                <a:solidFill>
                  <a:schemeClr val="bg2">
                    <a:lumMod val="25000"/>
                  </a:schemeClr>
                </a:solidFill>
                <a:latin typeface="Arial Nova" panose="020B0504020202020204" pitchFamily="34" charset="0"/>
                <a:cs typeface="Times New Roman" panose="02020603050405020304" pitchFamily="18" charset="0"/>
              </a:rPr>
              <a:t>Living in an environment that offers affordable dwellings of a suitable size in a safe neighbourhood has a positive </a:t>
            </a:r>
            <a:r>
              <a:rPr lang="en-CA" b="1" dirty="0">
                <a:solidFill>
                  <a:srgbClr val="7FA314"/>
                </a:solidFill>
                <a:latin typeface="Arial Nova" panose="020B0504020202020204" pitchFamily="34" charset="0"/>
              </a:rPr>
              <a:t>influence on both parents’ ability to care for their children and young children’s mental health</a:t>
            </a:r>
            <a:r>
              <a:rPr lang="en-CA" dirty="0">
                <a:solidFill>
                  <a:schemeClr val="bg2">
                    <a:lumMod val="25000"/>
                  </a:schemeClr>
                </a:solidFill>
                <a:latin typeface="Arial Nova" panose="020B0504020202020204" pitchFamily="34" charset="0"/>
                <a:cs typeface="Times New Roman" panose="02020603050405020304" pitchFamily="18" charset="0"/>
              </a:rPr>
              <a:t>.</a:t>
            </a:r>
            <a:endParaRPr lang="fr-CA" dirty="0">
              <a:solidFill>
                <a:schemeClr val="bg2">
                  <a:lumMod val="25000"/>
                </a:schemeClr>
              </a:solidFill>
              <a:latin typeface="Arial Nova" panose="020B0504020202020204"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37FCD7CA-452B-5DB7-F7FD-23301BC9B105}"/>
              </a:ext>
            </a:extLst>
          </p:cNvPr>
          <p:cNvCxnSpPr>
            <a:cxnSpLocks/>
          </p:cNvCxnSpPr>
          <p:nvPr/>
        </p:nvCxnSpPr>
        <p:spPr>
          <a:xfrm>
            <a:off x="942109" y="1527706"/>
            <a:ext cx="10307782" cy="0"/>
          </a:xfrm>
          <a:prstGeom prst="line">
            <a:avLst/>
          </a:prstGeom>
          <a:ln w="57150" cap="rnd">
            <a:solidFill>
              <a:srgbClr val="CEE06B">
                <a:alpha val="20000"/>
              </a:srgbClr>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43C75B4-FDD7-1EF1-0F62-B6DCF6ECCA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09369" y="39134"/>
            <a:ext cx="1505412" cy="1505412"/>
          </a:xfrm>
          <a:prstGeom prst="rect">
            <a:avLst/>
          </a:prstGeom>
        </p:spPr>
      </p:pic>
      <p:sp>
        <p:nvSpPr>
          <p:cNvPr id="2" name="ZoneTexte 5">
            <a:extLst>
              <a:ext uri="{FF2B5EF4-FFF2-40B4-BE49-F238E27FC236}">
                <a16:creationId xmlns:a16="http://schemas.microsoft.com/office/drawing/2014/main" id="{D4FBBB42-0B87-9003-81ED-A5C446B05738}"/>
              </a:ext>
            </a:extLst>
          </p:cNvPr>
          <p:cNvSpPr txBox="1"/>
          <p:nvPr/>
        </p:nvSpPr>
        <p:spPr>
          <a:xfrm>
            <a:off x="822039" y="615367"/>
            <a:ext cx="8659446" cy="461665"/>
          </a:xfrm>
          <a:prstGeom prst="rect">
            <a:avLst/>
          </a:prstGeom>
          <a:noFill/>
        </p:spPr>
        <p:txBody>
          <a:bodyPr wrap="square">
            <a:spAutoFit/>
          </a:bodyPr>
          <a:lstStyle/>
          <a:p>
            <a:pPr algn="just" fontAlgn="base">
              <a:buClr>
                <a:srgbClr val="C00000"/>
              </a:buClr>
            </a:pPr>
            <a:r>
              <a:rPr lang="fr-CA" sz="2400" b="1" dirty="0">
                <a:solidFill>
                  <a:srgbClr val="7FA314"/>
                </a:solidFill>
                <a:latin typeface="Raleway ExtraBold" panose="020B0003030101060003" pitchFamily="34" charset="0"/>
              </a:rPr>
              <a:t>Investment </a:t>
            </a:r>
            <a:r>
              <a:rPr lang="fr-CA" sz="2400" b="1" dirty="0" err="1">
                <a:solidFill>
                  <a:srgbClr val="7FA314"/>
                </a:solidFill>
                <a:latin typeface="Raleway ExtraBold" panose="020B0003030101060003" pitchFamily="34" charset="0"/>
              </a:rPr>
              <a:t>priorities</a:t>
            </a:r>
            <a:endParaRPr lang="fr-CA" sz="2400" b="1" dirty="0">
              <a:solidFill>
                <a:srgbClr val="7FA314"/>
              </a:solidFill>
              <a:latin typeface="Raleway ExtraBold" panose="020B0003030101060003" pitchFamily="34" charset="0"/>
            </a:endParaRPr>
          </a:p>
        </p:txBody>
      </p:sp>
      <p:sp>
        <p:nvSpPr>
          <p:cNvPr id="3" name="ZoneTexte 4">
            <a:extLst>
              <a:ext uri="{FF2B5EF4-FFF2-40B4-BE49-F238E27FC236}">
                <a16:creationId xmlns:a16="http://schemas.microsoft.com/office/drawing/2014/main" id="{32BF864B-AF60-040F-7E6B-77CFF525997E}"/>
              </a:ext>
            </a:extLst>
          </p:cNvPr>
          <p:cNvSpPr txBox="1"/>
          <p:nvPr/>
        </p:nvSpPr>
        <p:spPr>
          <a:xfrm>
            <a:off x="840342" y="1019899"/>
            <a:ext cx="4701155" cy="276999"/>
          </a:xfrm>
          <a:prstGeom prst="rect">
            <a:avLst/>
          </a:prstGeom>
          <a:noFill/>
        </p:spPr>
        <p:txBody>
          <a:bodyPr wrap="square">
            <a:spAutoFit/>
          </a:bodyPr>
          <a:lstStyle/>
          <a:p>
            <a:r>
              <a:rPr lang="fr-CA" sz="1200" b="1" dirty="0">
                <a:solidFill>
                  <a:schemeClr val="bg2">
                    <a:lumMod val="25000"/>
                  </a:schemeClr>
                </a:solidFill>
                <a:latin typeface="Arial Nova" panose="020B0504020202020204" pitchFamily="34" charset="0"/>
              </a:rPr>
              <a:t>Access to </a:t>
            </a:r>
            <a:r>
              <a:rPr lang="fr-CA" sz="1200" b="1" dirty="0" err="1">
                <a:solidFill>
                  <a:schemeClr val="bg2">
                    <a:lumMod val="25000"/>
                  </a:schemeClr>
                </a:solidFill>
                <a:latin typeface="Arial Nova" panose="020B0504020202020204" pitchFamily="34" charset="0"/>
              </a:rPr>
              <a:t>affordable</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housing</a:t>
            </a:r>
            <a:r>
              <a:rPr lang="fr-CA" sz="1200" b="1" dirty="0">
                <a:solidFill>
                  <a:schemeClr val="bg2">
                    <a:lumMod val="25000"/>
                  </a:schemeClr>
                </a:solidFill>
                <a:latin typeface="Arial Nova" panose="020B0504020202020204" pitchFamily="34" charset="0"/>
              </a:rPr>
              <a:t> for </a:t>
            </a:r>
            <a:r>
              <a:rPr lang="fr-CA" sz="1200" b="1" dirty="0" err="1">
                <a:solidFill>
                  <a:schemeClr val="bg2">
                    <a:lumMod val="25000"/>
                  </a:schemeClr>
                </a:solidFill>
                <a:latin typeface="Arial Nova" panose="020B0504020202020204" pitchFamily="34" charset="0"/>
              </a:rPr>
              <a:t>families</a:t>
            </a:r>
            <a:endParaRPr lang="fr-CA" sz="1200" b="1" dirty="0">
              <a:solidFill>
                <a:schemeClr val="bg2">
                  <a:lumMod val="25000"/>
                </a:schemeClr>
              </a:solidFill>
              <a:latin typeface="Arial Nova" panose="020B0504020202020204" pitchFamily="34" charset="0"/>
            </a:endParaRPr>
          </a:p>
        </p:txBody>
      </p:sp>
    </p:spTree>
    <p:extLst>
      <p:ext uri="{BB962C8B-B14F-4D97-AF65-F5344CB8AC3E}">
        <p14:creationId xmlns:p14="http://schemas.microsoft.com/office/powerpoint/2010/main" val="1940721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FA314">
            <a:alpha val="49601"/>
          </a:srgbClr>
        </a:solidFill>
        <a:effectLst/>
      </p:bgPr>
    </p:bg>
    <p:spTree>
      <p:nvGrpSpPr>
        <p:cNvPr id="1" name=""/>
        <p:cNvGrpSpPr/>
        <p:nvPr/>
      </p:nvGrpSpPr>
      <p:grpSpPr>
        <a:xfrm>
          <a:off x="0" y="0"/>
          <a:ext cx="0" cy="0"/>
          <a:chOff x="0" y="0"/>
          <a:chExt cx="0" cy="0"/>
        </a:xfrm>
      </p:grpSpPr>
      <p:pic>
        <p:nvPicPr>
          <p:cNvPr id="10" name="Picture 19">
            <a:extLst>
              <a:ext uri="{FF2B5EF4-FFF2-40B4-BE49-F238E27FC236}">
                <a16:creationId xmlns:a16="http://schemas.microsoft.com/office/drawing/2014/main" id="{3EA20653-EB3B-B6AB-A423-D342362A998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562" y="-169185"/>
            <a:ext cx="12743411" cy="6730582"/>
          </a:xfrm>
          <a:prstGeom prst="rect">
            <a:avLst/>
          </a:prstGeom>
        </p:spPr>
      </p:pic>
      <p:pic>
        <p:nvPicPr>
          <p:cNvPr id="4" name="Picture 3" descr="A picture containing text, sign, plate, tableware&#10;&#10;Description automatically generated">
            <a:extLst>
              <a:ext uri="{FF2B5EF4-FFF2-40B4-BE49-F238E27FC236}">
                <a16:creationId xmlns:a16="http://schemas.microsoft.com/office/drawing/2014/main" id="{04088E1B-5812-ED60-4DA5-D88404DB4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226" y="6273798"/>
            <a:ext cx="1415012" cy="353753"/>
          </a:xfrm>
          <a:prstGeom prst="rect">
            <a:avLst/>
          </a:prstGeom>
        </p:spPr>
      </p:pic>
      <p:sp>
        <p:nvSpPr>
          <p:cNvPr id="5" name="Espace réservé du numéro de diapositive 3">
            <a:extLst>
              <a:ext uri="{FF2B5EF4-FFF2-40B4-BE49-F238E27FC236}">
                <a16:creationId xmlns:a16="http://schemas.microsoft.com/office/drawing/2014/main" id="{7C194EAA-4D8D-1386-16C3-FE496E9AAEEB}"/>
              </a:ext>
            </a:extLst>
          </p:cNvPr>
          <p:cNvSpPr>
            <a:spLocks noGrp="1"/>
          </p:cNvSpPr>
          <p:nvPr>
            <p:ph type="sldNum" sz="quarter" idx="12"/>
          </p:nvPr>
        </p:nvSpPr>
        <p:spPr>
          <a:xfrm>
            <a:off x="365762" y="6356350"/>
            <a:ext cx="4073234" cy="365125"/>
          </a:xfrm>
        </p:spPr>
        <p:txBody>
          <a:bodyPr/>
          <a:lstStyle/>
          <a:p>
            <a:pPr algn="l"/>
            <a:fld id="{E521FA22-D335-4031-B370-107A96846531}" type="slidenum">
              <a:rPr lang="fr-CA" b="1" smtClean="0">
                <a:solidFill>
                  <a:srgbClr val="7FA314"/>
                </a:solidFill>
                <a:latin typeface="Arial Nova" panose="020B0504020202020204" pitchFamily="34" charset="0"/>
              </a:rPr>
              <a:pPr algn="l"/>
              <a:t>9</a:t>
            </a:fld>
            <a:r>
              <a:rPr lang="fr-CA" b="1" dirty="0">
                <a:solidFill>
                  <a:srgbClr val="C00000"/>
                </a:solidFill>
                <a:latin typeface="Arial Nova" panose="020B0504020202020204" pitchFamily="34" charset="0"/>
              </a:rPr>
              <a:t>     </a:t>
            </a:r>
            <a:r>
              <a:rPr lang="fr-CA" b="1" dirty="0">
                <a:solidFill>
                  <a:schemeClr val="tx1">
                    <a:lumMod val="75000"/>
                    <a:lumOff val="25000"/>
                  </a:schemeClr>
                </a:solidFill>
                <a:latin typeface="Arial Nova" panose="020B0504020202020204" pitchFamily="34" charset="0"/>
              </a:rPr>
              <a:t>SECTION 1 – Investment </a:t>
            </a:r>
            <a:r>
              <a:rPr lang="fr-CA" b="1" dirty="0" err="1">
                <a:solidFill>
                  <a:schemeClr val="tx1">
                    <a:lumMod val="75000"/>
                    <a:lumOff val="25000"/>
                  </a:schemeClr>
                </a:solidFill>
                <a:latin typeface="Arial Nova" panose="020B0504020202020204" pitchFamily="34" charset="0"/>
              </a:rPr>
              <a:t>priorities</a:t>
            </a:r>
            <a:endParaRPr lang="fr-CA" b="1" dirty="0">
              <a:solidFill>
                <a:schemeClr val="tx1">
                  <a:lumMod val="75000"/>
                  <a:lumOff val="25000"/>
                </a:schemeClr>
              </a:solidFill>
              <a:latin typeface="Arial Nova" panose="020B0504020202020204" pitchFamily="34" charset="0"/>
            </a:endParaRPr>
          </a:p>
        </p:txBody>
      </p:sp>
      <p:sp>
        <p:nvSpPr>
          <p:cNvPr id="12" name="ZoneTexte 11">
            <a:extLst>
              <a:ext uri="{FF2B5EF4-FFF2-40B4-BE49-F238E27FC236}">
                <a16:creationId xmlns:a16="http://schemas.microsoft.com/office/drawing/2014/main" id="{1E24D8C6-4702-02E8-57A3-99E7090BDB82}"/>
              </a:ext>
            </a:extLst>
          </p:cNvPr>
          <p:cNvSpPr txBox="1"/>
          <p:nvPr/>
        </p:nvSpPr>
        <p:spPr>
          <a:xfrm>
            <a:off x="822039" y="2930852"/>
            <a:ext cx="9153792" cy="2308517"/>
          </a:xfrm>
          <a:prstGeom prst="rect">
            <a:avLst/>
          </a:prstGeom>
          <a:noFill/>
        </p:spPr>
        <p:txBody>
          <a:bodyPr wrap="square">
            <a:spAutoFit/>
          </a:bodyPr>
          <a:lstStyle/>
          <a:p>
            <a:pPr>
              <a:lnSpc>
                <a:spcPts val="2460"/>
              </a:lnSpc>
            </a:pPr>
            <a:r>
              <a:rPr lang="en-CA" dirty="0">
                <a:solidFill>
                  <a:schemeClr val="bg2">
                    <a:lumMod val="25000"/>
                  </a:schemeClr>
                </a:solidFill>
                <a:latin typeface="Arial Nova" panose="020B0504020202020204" pitchFamily="34" charset="0"/>
              </a:rPr>
              <a:t>Scientific literature tells us that it is possible to take measures that could increase families’ access to affordable, suitable housing—for example, by exerting </a:t>
            </a:r>
            <a:r>
              <a:rPr lang="en-CA" b="1" dirty="0">
                <a:solidFill>
                  <a:srgbClr val="7FA314"/>
                </a:solidFill>
                <a:latin typeface="Arial Nova" panose="020B0504020202020204" pitchFamily="34" charset="0"/>
              </a:rPr>
              <a:t>stricter control over rent increases </a:t>
            </a:r>
            <a:r>
              <a:rPr lang="en-CA" dirty="0">
                <a:solidFill>
                  <a:schemeClr val="bg2">
                    <a:lumMod val="25000"/>
                  </a:schemeClr>
                </a:solidFill>
                <a:latin typeface="Arial Nova" panose="020B0504020202020204" pitchFamily="34" charset="0"/>
              </a:rPr>
              <a:t>and </a:t>
            </a:r>
            <a:r>
              <a:rPr lang="en-CA" b="1" dirty="0">
                <a:solidFill>
                  <a:srgbClr val="7FA314"/>
                </a:solidFill>
                <a:latin typeface="Arial Nova" panose="020B0504020202020204" pitchFamily="34" charset="0"/>
              </a:rPr>
              <a:t>improving access to social housing</a:t>
            </a:r>
            <a:r>
              <a:rPr lang="en-CA" dirty="0">
                <a:solidFill>
                  <a:schemeClr val="bg2">
                    <a:lumMod val="25000"/>
                  </a:schemeClr>
                </a:solidFill>
                <a:latin typeface="Arial Nova" panose="020B0504020202020204" pitchFamily="34" charset="0"/>
              </a:rPr>
              <a:t>.</a:t>
            </a:r>
            <a:endParaRPr lang="fr-CA" dirty="0">
              <a:solidFill>
                <a:schemeClr val="bg2">
                  <a:lumMod val="25000"/>
                </a:schemeClr>
              </a:solidFill>
              <a:latin typeface="Arial Nova" panose="020B0504020202020204" pitchFamily="34" charset="0"/>
            </a:endParaRPr>
          </a:p>
          <a:p>
            <a:pPr>
              <a:lnSpc>
                <a:spcPts val="2460"/>
              </a:lnSpc>
            </a:pPr>
            <a:endParaRPr lang="fr-CA" dirty="0">
              <a:solidFill>
                <a:schemeClr val="bg2">
                  <a:lumMod val="25000"/>
                </a:schemeClr>
              </a:solidFill>
              <a:latin typeface="Arial Nova" panose="020B0504020202020204" pitchFamily="34" charset="0"/>
            </a:endParaRPr>
          </a:p>
          <a:p>
            <a:pPr>
              <a:lnSpc>
                <a:spcPts val="2460"/>
              </a:lnSpc>
            </a:pPr>
            <a:r>
              <a:rPr lang="en-CA" dirty="0">
                <a:solidFill>
                  <a:schemeClr val="bg2">
                    <a:lumMod val="25000"/>
                  </a:schemeClr>
                </a:solidFill>
                <a:latin typeface="Arial Nova" panose="020B0504020202020204" pitchFamily="34" charset="0"/>
              </a:rPr>
              <a:t>Unlike Canada, several European countries have high percentages of social housing. By way of comparison, Québec, which has a population comparable to that of Austria, has nearly 160,000 social and community housing units, while Austria has 900,000.</a:t>
            </a:r>
            <a:endParaRPr lang="fr-CA" dirty="0">
              <a:solidFill>
                <a:schemeClr val="bg2">
                  <a:lumMod val="25000"/>
                </a:schemeClr>
              </a:solidFill>
              <a:latin typeface="Arial Nova" panose="020B0504020202020204" pitchFamily="34" charset="0"/>
            </a:endParaRPr>
          </a:p>
        </p:txBody>
      </p:sp>
      <p:sp>
        <p:nvSpPr>
          <p:cNvPr id="7" name="ZoneTexte 6">
            <a:extLst>
              <a:ext uri="{FF2B5EF4-FFF2-40B4-BE49-F238E27FC236}">
                <a16:creationId xmlns:a16="http://schemas.microsoft.com/office/drawing/2014/main" id="{1A1BFB79-9071-AF84-9080-FC23F0FC30FF}"/>
              </a:ext>
            </a:extLst>
          </p:cNvPr>
          <p:cNvSpPr txBox="1"/>
          <p:nvPr/>
        </p:nvSpPr>
        <p:spPr>
          <a:xfrm>
            <a:off x="822040" y="1965535"/>
            <a:ext cx="8872218" cy="861774"/>
          </a:xfrm>
          <a:prstGeom prst="rect">
            <a:avLst/>
          </a:prstGeom>
          <a:noFill/>
        </p:spPr>
        <p:txBody>
          <a:bodyPr wrap="square">
            <a:spAutoFit/>
          </a:bodyPr>
          <a:lstStyle/>
          <a:p>
            <a:pPr>
              <a:defRPr/>
            </a:pPr>
            <a:r>
              <a:rPr lang="en-CA" sz="2500" b="1" dirty="0">
                <a:solidFill>
                  <a:srgbClr val="7FA314"/>
                </a:solidFill>
                <a:latin typeface="Arial Nova" panose="020B0504020202020204" pitchFamily="34" charset="0"/>
              </a:rPr>
              <a:t>Something can be done to improve families’ access to affordable, suitable housing</a:t>
            </a:r>
            <a:endParaRPr kumimoji="0" lang="fr-CA" sz="2500" b="1" u="none" strike="noStrike" kern="1200" cap="none" spc="0" normalizeH="0" baseline="0" noProof="0" dirty="0">
              <a:ln>
                <a:noFill/>
              </a:ln>
              <a:solidFill>
                <a:srgbClr val="7FA314"/>
              </a:solidFill>
              <a:effectLst/>
              <a:uLnTx/>
              <a:uFillTx/>
              <a:latin typeface="Arial Nova" panose="020B0504020202020204" pitchFamily="34" charset="0"/>
            </a:endParaRPr>
          </a:p>
        </p:txBody>
      </p:sp>
      <p:cxnSp>
        <p:nvCxnSpPr>
          <p:cNvPr id="24" name="Straight Connector 23">
            <a:extLst>
              <a:ext uri="{FF2B5EF4-FFF2-40B4-BE49-F238E27FC236}">
                <a16:creationId xmlns:a16="http://schemas.microsoft.com/office/drawing/2014/main" id="{444E6BD9-8B8D-9937-BF38-2C83D04CE5DE}"/>
              </a:ext>
            </a:extLst>
          </p:cNvPr>
          <p:cNvCxnSpPr>
            <a:cxnSpLocks/>
          </p:cNvCxnSpPr>
          <p:nvPr/>
        </p:nvCxnSpPr>
        <p:spPr>
          <a:xfrm>
            <a:off x="942109" y="1527706"/>
            <a:ext cx="10307782" cy="0"/>
          </a:xfrm>
          <a:prstGeom prst="line">
            <a:avLst/>
          </a:prstGeom>
          <a:ln w="57150" cap="rnd">
            <a:solidFill>
              <a:srgbClr val="CEE06B">
                <a:alpha val="20000"/>
              </a:srgb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9F5B6CF-DA27-4C30-34D5-60CA6C4894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09369" y="39134"/>
            <a:ext cx="1505412" cy="1505412"/>
          </a:xfrm>
          <a:prstGeom prst="rect">
            <a:avLst/>
          </a:prstGeom>
        </p:spPr>
      </p:pic>
      <p:sp>
        <p:nvSpPr>
          <p:cNvPr id="2" name="ZoneTexte 5">
            <a:extLst>
              <a:ext uri="{FF2B5EF4-FFF2-40B4-BE49-F238E27FC236}">
                <a16:creationId xmlns:a16="http://schemas.microsoft.com/office/drawing/2014/main" id="{05DB2929-B974-DCBF-C8E6-457BCEE16F86}"/>
              </a:ext>
            </a:extLst>
          </p:cNvPr>
          <p:cNvSpPr txBox="1"/>
          <p:nvPr/>
        </p:nvSpPr>
        <p:spPr>
          <a:xfrm>
            <a:off x="822039" y="615367"/>
            <a:ext cx="8659446" cy="461665"/>
          </a:xfrm>
          <a:prstGeom prst="rect">
            <a:avLst/>
          </a:prstGeom>
          <a:noFill/>
        </p:spPr>
        <p:txBody>
          <a:bodyPr wrap="square">
            <a:spAutoFit/>
          </a:bodyPr>
          <a:lstStyle/>
          <a:p>
            <a:pPr algn="just" fontAlgn="base">
              <a:buClr>
                <a:srgbClr val="C00000"/>
              </a:buClr>
            </a:pPr>
            <a:r>
              <a:rPr lang="fr-CA" sz="2400" b="1" dirty="0">
                <a:solidFill>
                  <a:srgbClr val="7FA314"/>
                </a:solidFill>
                <a:latin typeface="Raleway ExtraBold" panose="020B0003030101060003" pitchFamily="34" charset="0"/>
              </a:rPr>
              <a:t>Investment </a:t>
            </a:r>
            <a:r>
              <a:rPr lang="fr-CA" sz="2400" b="1" dirty="0" err="1">
                <a:solidFill>
                  <a:srgbClr val="7FA314"/>
                </a:solidFill>
                <a:latin typeface="Raleway ExtraBold" panose="020B0003030101060003" pitchFamily="34" charset="0"/>
              </a:rPr>
              <a:t>priorities</a:t>
            </a:r>
            <a:endParaRPr lang="fr-CA" sz="2400" b="1" dirty="0">
              <a:solidFill>
                <a:srgbClr val="7FA314"/>
              </a:solidFill>
              <a:latin typeface="Raleway ExtraBold" panose="020B0003030101060003" pitchFamily="34" charset="0"/>
            </a:endParaRPr>
          </a:p>
        </p:txBody>
      </p:sp>
      <p:sp>
        <p:nvSpPr>
          <p:cNvPr id="3" name="ZoneTexte 4">
            <a:extLst>
              <a:ext uri="{FF2B5EF4-FFF2-40B4-BE49-F238E27FC236}">
                <a16:creationId xmlns:a16="http://schemas.microsoft.com/office/drawing/2014/main" id="{1FE82357-6452-5A03-72C5-F622E37C674B}"/>
              </a:ext>
            </a:extLst>
          </p:cNvPr>
          <p:cNvSpPr txBox="1"/>
          <p:nvPr/>
        </p:nvSpPr>
        <p:spPr>
          <a:xfrm>
            <a:off x="840342" y="1019899"/>
            <a:ext cx="4701155" cy="276999"/>
          </a:xfrm>
          <a:prstGeom prst="rect">
            <a:avLst/>
          </a:prstGeom>
          <a:noFill/>
        </p:spPr>
        <p:txBody>
          <a:bodyPr wrap="square">
            <a:spAutoFit/>
          </a:bodyPr>
          <a:lstStyle/>
          <a:p>
            <a:r>
              <a:rPr lang="fr-CA" sz="1200" b="1" dirty="0">
                <a:solidFill>
                  <a:schemeClr val="bg2">
                    <a:lumMod val="25000"/>
                  </a:schemeClr>
                </a:solidFill>
                <a:latin typeface="Arial Nova" panose="020B0504020202020204" pitchFamily="34" charset="0"/>
              </a:rPr>
              <a:t>Access to </a:t>
            </a:r>
            <a:r>
              <a:rPr lang="fr-CA" sz="1200" b="1" dirty="0" err="1">
                <a:solidFill>
                  <a:schemeClr val="bg2">
                    <a:lumMod val="25000"/>
                  </a:schemeClr>
                </a:solidFill>
                <a:latin typeface="Arial Nova" panose="020B0504020202020204" pitchFamily="34" charset="0"/>
              </a:rPr>
              <a:t>affordable</a:t>
            </a:r>
            <a:r>
              <a:rPr lang="fr-CA" sz="1200" b="1" dirty="0">
                <a:solidFill>
                  <a:schemeClr val="bg2">
                    <a:lumMod val="25000"/>
                  </a:schemeClr>
                </a:solidFill>
                <a:latin typeface="Arial Nova" panose="020B0504020202020204" pitchFamily="34" charset="0"/>
              </a:rPr>
              <a:t> </a:t>
            </a:r>
            <a:r>
              <a:rPr lang="fr-CA" sz="1200" b="1" dirty="0" err="1">
                <a:solidFill>
                  <a:schemeClr val="bg2">
                    <a:lumMod val="25000"/>
                  </a:schemeClr>
                </a:solidFill>
                <a:latin typeface="Arial Nova" panose="020B0504020202020204" pitchFamily="34" charset="0"/>
              </a:rPr>
              <a:t>housing</a:t>
            </a:r>
            <a:r>
              <a:rPr lang="fr-CA" sz="1200" b="1" dirty="0">
                <a:solidFill>
                  <a:schemeClr val="bg2">
                    <a:lumMod val="25000"/>
                  </a:schemeClr>
                </a:solidFill>
                <a:latin typeface="Arial Nova" panose="020B0504020202020204" pitchFamily="34" charset="0"/>
              </a:rPr>
              <a:t> for </a:t>
            </a:r>
            <a:r>
              <a:rPr lang="fr-CA" sz="1200" b="1" dirty="0" err="1">
                <a:solidFill>
                  <a:schemeClr val="bg2">
                    <a:lumMod val="25000"/>
                  </a:schemeClr>
                </a:solidFill>
                <a:latin typeface="Arial Nova" panose="020B0504020202020204" pitchFamily="34" charset="0"/>
              </a:rPr>
              <a:t>families</a:t>
            </a:r>
            <a:endParaRPr lang="fr-CA" sz="1200" b="1" dirty="0">
              <a:solidFill>
                <a:schemeClr val="bg2">
                  <a:lumMod val="25000"/>
                </a:schemeClr>
              </a:solidFill>
              <a:latin typeface="Arial Nova" panose="020B0504020202020204" pitchFamily="34" charset="0"/>
            </a:endParaRPr>
          </a:p>
        </p:txBody>
      </p:sp>
    </p:spTree>
    <p:extLst>
      <p:ext uri="{BB962C8B-B14F-4D97-AF65-F5344CB8AC3E}">
        <p14:creationId xmlns:p14="http://schemas.microsoft.com/office/powerpoint/2010/main" val="28420946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aire xmlns="68860a8d-0e9b-493f-aea6-62eb9cf977bf" xsi:nil="true"/>
    <lcf76f155ced4ddcb4097134ff3c332f xmlns="68860a8d-0e9b-493f-aea6-62eb9cf977bf">
      <Terms xmlns="http://schemas.microsoft.com/office/infopath/2007/PartnerControls"/>
    </lcf76f155ced4ddcb4097134ff3c332f>
    <TaxCatchAll xmlns="24d82145-67f8-4c5c-b5e2-e7750d4b66fc" xsi:nil="true"/>
    <Noteder_x00e9_vision xmlns="68860a8d-0e9b-493f-aea6-62eb9cf977bf" xsi:nil="true"/>
    <_x00c9_tapedesuivi xmlns="68860a8d-0e9b-493f-aea6-62eb9cf977bf" xsi:nil="true"/>
    <SharedWithUsers xmlns="24d82145-67f8-4c5c-b5e2-e7750d4b66fc">
      <UserInfo>
        <DisplayName>Bergeron Antoine</DisplayName>
        <AccountId>117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2" ma:contentTypeDescription="Create a new document." ma:contentTypeScope="" ma:versionID="e52244bab1040f9b97ce3ff05c459651">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11d6509e957cbb2306b1e5de15c7c561"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976FF3-6146-4554-81C2-8FD1AEA5927A}">
  <ds:schemaRefs>
    <ds:schemaRef ds:uri="24d82145-67f8-4c5c-b5e2-e7750d4b66fc"/>
    <ds:schemaRef ds:uri="68860a8d-0e9b-493f-aea6-62eb9cf977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1BC335E-D217-4637-8F3E-C50017824EFD}"/>
</file>

<file path=customXml/itemProps3.xml><?xml version="1.0" encoding="utf-8"?>
<ds:datastoreItem xmlns:ds="http://schemas.openxmlformats.org/officeDocument/2006/customXml" ds:itemID="{9AB9C87E-2DDD-4AD4-A41B-3F8A3498AB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208</TotalTime>
  <Words>3441</Words>
  <Application>Microsoft Office PowerPoint</Application>
  <PresentationFormat>Grand écran</PresentationFormat>
  <Paragraphs>261</Paragraphs>
  <Slides>36</Slides>
  <Notes>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36</vt:i4>
      </vt:variant>
    </vt:vector>
  </HeadingPairs>
  <TitlesOfParts>
    <vt:vector size="47" baseType="lpstr">
      <vt:lpstr>Arial</vt:lpstr>
      <vt:lpstr>Arial Nova</vt:lpstr>
      <vt:lpstr>Arial Nova Cond</vt:lpstr>
      <vt:lpstr>Calibri</vt:lpstr>
      <vt:lpstr>Calibri Light</vt:lpstr>
      <vt:lpstr>Georgia</vt:lpstr>
      <vt:lpstr>Helvetica</vt:lpstr>
      <vt:lpstr>Raleway</vt:lpstr>
      <vt:lpstr>Raleway ExtraBold</vt:lpstr>
      <vt:lpstr>System Font Regular</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Methodology</vt:lpstr>
      <vt:lpstr>References</vt:lpstr>
      <vt:lpstr>Présentation PowerPoint</vt:lpstr>
      <vt:lpstr>To keep in touch with the Early Childhood Observatory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Petite enfance : les attentes des québécois à l’égard du gouvernement</dc:title>
  <dc:creator>Gélineau Marie-Claude</dc:creator>
  <cp:lastModifiedBy>Joseph Geneviève</cp:lastModifiedBy>
  <cp:revision>1</cp:revision>
  <dcterms:created xsi:type="dcterms:W3CDTF">2022-09-27T15:26:35Z</dcterms:created>
  <dcterms:modified xsi:type="dcterms:W3CDTF">2022-11-10T15:21:49Z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MediaServiceImageTags">
    <vt:lpwstr/>
  </property>
</Properties>
</file>