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20"/>
  </p:notesMasterIdLst>
  <p:sldIdLst>
    <p:sldId id="256" r:id="rId7"/>
    <p:sldId id="276" r:id="rId8"/>
    <p:sldId id="289" r:id="rId9"/>
    <p:sldId id="290" r:id="rId10"/>
    <p:sldId id="291" r:id="rId11"/>
    <p:sldId id="324" r:id="rId12"/>
    <p:sldId id="325" r:id="rId13"/>
    <p:sldId id="326" r:id="rId14"/>
    <p:sldId id="316" r:id="rId15"/>
    <p:sldId id="317" r:id="rId16"/>
    <p:sldId id="318" r:id="rId17"/>
    <p:sldId id="319" r:id="rId18"/>
    <p:sldId id="277" r:id="rId19"/>
  </p:sldIdLst>
  <p:sldSz cx="9144000" cy="5143500" type="screen16x9"/>
  <p:notesSz cx="6858000" cy="9144000"/>
  <p:defaultTextStyle>
    <a:defPPr>
      <a:defRPr lang="fr-FR"/>
    </a:defPPr>
    <a:lvl1pPr marL="0" algn="l" defTabSz="914153" rtl="0" eaLnBrk="1" latinLnBrk="0" hangingPunct="1">
      <a:defRPr sz="1800" kern="1200">
        <a:solidFill>
          <a:schemeClr val="tx1"/>
        </a:solidFill>
        <a:latin typeface="+mn-lt"/>
        <a:ea typeface="+mn-ea"/>
        <a:cs typeface="+mn-cs"/>
      </a:defRPr>
    </a:lvl1pPr>
    <a:lvl2pPr marL="457070" algn="l" defTabSz="914153" rtl="0" eaLnBrk="1" latinLnBrk="0" hangingPunct="1">
      <a:defRPr sz="1800" kern="1200">
        <a:solidFill>
          <a:schemeClr val="tx1"/>
        </a:solidFill>
        <a:latin typeface="+mn-lt"/>
        <a:ea typeface="+mn-ea"/>
        <a:cs typeface="+mn-cs"/>
      </a:defRPr>
    </a:lvl2pPr>
    <a:lvl3pPr marL="914153" algn="l" defTabSz="914153" rtl="0" eaLnBrk="1" latinLnBrk="0" hangingPunct="1">
      <a:defRPr sz="1800" kern="1200">
        <a:solidFill>
          <a:schemeClr val="tx1"/>
        </a:solidFill>
        <a:latin typeface="+mn-lt"/>
        <a:ea typeface="+mn-ea"/>
        <a:cs typeface="+mn-cs"/>
      </a:defRPr>
    </a:lvl3pPr>
    <a:lvl4pPr marL="1371226" algn="l" defTabSz="914153" rtl="0" eaLnBrk="1" latinLnBrk="0" hangingPunct="1">
      <a:defRPr sz="1800" kern="1200">
        <a:solidFill>
          <a:schemeClr val="tx1"/>
        </a:solidFill>
        <a:latin typeface="+mn-lt"/>
        <a:ea typeface="+mn-ea"/>
        <a:cs typeface="+mn-cs"/>
      </a:defRPr>
    </a:lvl4pPr>
    <a:lvl5pPr marL="1828304" algn="l" defTabSz="914153" rtl="0" eaLnBrk="1" latinLnBrk="0" hangingPunct="1">
      <a:defRPr sz="1800" kern="1200">
        <a:solidFill>
          <a:schemeClr val="tx1"/>
        </a:solidFill>
        <a:latin typeface="+mn-lt"/>
        <a:ea typeface="+mn-ea"/>
        <a:cs typeface="+mn-cs"/>
      </a:defRPr>
    </a:lvl5pPr>
    <a:lvl6pPr marL="2285373" algn="l" defTabSz="914153" rtl="0" eaLnBrk="1" latinLnBrk="0" hangingPunct="1">
      <a:defRPr sz="1800" kern="1200">
        <a:solidFill>
          <a:schemeClr val="tx1"/>
        </a:solidFill>
        <a:latin typeface="+mn-lt"/>
        <a:ea typeface="+mn-ea"/>
        <a:cs typeface="+mn-cs"/>
      </a:defRPr>
    </a:lvl6pPr>
    <a:lvl7pPr marL="2742443" algn="l" defTabSz="914153" rtl="0" eaLnBrk="1" latinLnBrk="0" hangingPunct="1">
      <a:defRPr sz="1800" kern="1200">
        <a:solidFill>
          <a:schemeClr val="tx1"/>
        </a:solidFill>
        <a:latin typeface="+mn-lt"/>
        <a:ea typeface="+mn-ea"/>
        <a:cs typeface="+mn-cs"/>
      </a:defRPr>
    </a:lvl7pPr>
    <a:lvl8pPr marL="3199520" algn="l" defTabSz="914153" rtl="0" eaLnBrk="1" latinLnBrk="0" hangingPunct="1">
      <a:defRPr sz="1800" kern="1200">
        <a:solidFill>
          <a:schemeClr val="tx1"/>
        </a:solidFill>
        <a:latin typeface="+mn-lt"/>
        <a:ea typeface="+mn-ea"/>
        <a:cs typeface="+mn-cs"/>
      </a:defRPr>
    </a:lvl8pPr>
    <a:lvl9pPr marL="3656594" algn="l" defTabSz="9141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uillard Kathleen" initials="CK" lastIdx="3" clrIdx="0"/>
  <p:cmAuthor id="1" name="Renaud Martel-Théorêt" initials="R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7BE774-6039-4FB4-AE04-34002EF6AAAB}" v="5" dt="2021-04-22T21:05:01.53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62" autoAdjust="0"/>
  </p:normalViewPr>
  <p:slideViewPr>
    <p:cSldViewPr>
      <p:cViewPr varScale="1">
        <p:scale>
          <a:sx n="105" d="100"/>
          <a:sy n="105" d="100"/>
        </p:scale>
        <p:origin x="802" y="62"/>
      </p:cViewPr>
      <p:guideLst>
        <p:guide orient="horz" pos="162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E16CA-7882-4778-9355-D0C3DFC6F09B}" type="datetimeFigureOut">
              <a:rPr lang="fr-CA" smtClean="0"/>
              <a:t>2021-04-23</a:t>
            </a:fld>
            <a:endParaRPr lang="fr-CA"/>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A8AE7-27F8-41C0-B288-C91D28AF44B5}" type="slidenum">
              <a:rPr lang="fr-CA" smtClean="0"/>
              <a:t>‹N°›</a:t>
            </a:fld>
            <a:endParaRPr lang="fr-CA"/>
          </a:p>
        </p:txBody>
      </p:sp>
    </p:spTree>
    <p:extLst>
      <p:ext uri="{BB962C8B-B14F-4D97-AF65-F5344CB8AC3E}">
        <p14:creationId xmlns:p14="http://schemas.microsoft.com/office/powerpoint/2010/main" val="1348891273"/>
      </p:ext>
    </p:extLst>
  </p:cSld>
  <p:clrMap bg1="lt1" tx1="dk1" bg2="lt2" tx2="dk2" accent1="accent1" accent2="accent2" accent3="accent3" accent4="accent4" accent5="accent5" accent6="accent6" hlink="hlink" folHlink="folHlink"/>
  <p:notesStyle>
    <a:lvl1pPr marL="0" algn="l" defTabSz="914153" rtl="0" eaLnBrk="1" latinLnBrk="0" hangingPunct="1">
      <a:defRPr sz="1200" kern="1200">
        <a:solidFill>
          <a:schemeClr val="tx1"/>
        </a:solidFill>
        <a:latin typeface="+mn-lt"/>
        <a:ea typeface="+mn-ea"/>
        <a:cs typeface="+mn-cs"/>
      </a:defRPr>
    </a:lvl1pPr>
    <a:lvl2pPr marL="457070" algn="l" defTabSz="914153" rtl="0" eaLnBrk="1" latinLnBrk="0" hangingPunct="1">
      <a:defRPr sz="1200" kern="1200">
        <a:solidFill>
          <a:schemeClr val="tx1"/>
        </a:solidFill>
        <a:latin typeface="+mn-lt"/>
        <a:ea typeface="+mn-ea"/>
        <a:cs typeface="+mn-cs"/>
      </a:defRPr>
    </a:lvl2pPr>
    <a:lvl3pPr marL="914153" algn="l" defTabSz="914153" rtl="0" eaLnBrk="1" latinLnBrk="0" hangingPunct="1">
      <a:defRPr sz="1200" kern="1200">
        <a:solidFill>
          <a:schemeClr val="tx1"/>
        </a:solidFill>
        <a:latin typeface="+mn-lt"/>
        <a:ea typeface="+mn-ea"/>
        <a:cs typeface="+mn-cs"/>
      </a:defRPr>
    </a:lvl3pPr>
    <a:lvl4pPr marL="1371226" algn="l" defTabSz="914153" rtl="0" eaLnBrk="1" latinLnBrk="0" hangingPunct="1">
      <a:defRPr sz="1200" kern="1200">
        <a:solidFill>
          <a:schemeClr val="tx1"/>
        </a:solidFill>
        <a:latin typeface="+mn-lt"/>
        <a:ea typeface="+mn-ea"/>
        <a:cs typeface="+mn-cs"/>
      </a:defRPr>
    </a:lvl4pPr>
    <a:lvl5pPr marL="1828304" algn="l" defTabSz="914153" rtl="0" eaLnBrk="1" latinLnBrk="0" hangingPunct="1">
      <a:defRPr sz="1200" kern="1200">
        <a:solidFill>
          <a:schemeClr val="tx1"/>
        </a:solidFill>
        <a:latin typeface="+mn-lt"/>
        <a:ea typeface="+mn-ea"/>
        <a:cs typeface="+mn-cs"/>
      </a:defRPr>
    </a:lvl5pPr>
    <a:lvl6pPr marL="2285373" algn="l" defTabSz="914153" rtl="0" eaLnBrk="1" latinLnBrk="0" hangingPunct="1">
      <a:defRPr sz="1200" kern="1200">
        <a:solidFill>
          <a:schemeClr val="tx1"/>
        </a:solidFill>
        <a:latin typeface="+mn-lt"/>
        <a:ea typeface="+mn-ea"/>
        <a:cs typeface="+mn-cs"/>
      </a:defRPr>
    </a:lvl6pPr>
    <a:lvl7pPr marL="2742443" algn="l" defTabSz="914153" rtl="0" eaLnBrk="1" latinLnBrk="0" hangingPunct="1">
      <a:defRPr sz="1200" kern="1200">
        <a:solidFill>
          <a:schemeClr val="tx1"/>
        </a:solidFill>
        <a:latin typeface="+mn-lt"/>
        <a:ea typeface="+mn-ea"/>
        <a:cs typeface="+mn-cs"/>
      </a:defRPr>
    </a:lvl7pPr>
    <a:lvl8pPr marL="3199520" algn="l" defTabSz="914153" rtl="0" eaLnBrk="1" latinLnBrk="0" hangingPunct="1">
      <a:defRPr sz="1200" kern="1200">
        <a:solidFill>
          <a:schemeClr val="tx1"/>
        </a:solidFill>
        <a:latin typeface="+mn-lt"/>
        <a:ea typeface="+mn-ea"/>
        <a:cs typeface="+mn-cs"/>
      </a:defRPr>
    </a:lvl8pPr>
    <a:lvl9pPr marL="3656594" algn="l" defTabSz="9141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cs typeface="Calibri"/>
            </a:endParaRPr>
          </a:p>
        </p:txBody>
      </p:sp>
      <p:sp>
        <p:nvSpPr>
          <p:cNvPr id="4" name="Espace réservé du numéro de diapositive 3"/>
          <p:cNvSpPr>
            <a:spLocks noGrp="1"/>
          </p:cNvSpPr>
          <p:nvPr>
            <p:ph type="sldNum" sz="quarter" idx="5"/>
          </p:nvPr>
        </p:nvSpPr>
        <p:spPr/>
        <p:txBody>
          <a:bodyPr/>
          <a:lstStyle/>
          <a:p>
            <a:fld id="{71BAB850-59DF-6044-BB3D-9BBDEB86EE7D}" type="slidenum">
              <a:rPr lang="fr-CA" smtClean="0"/>
              <a:t>1</a:t>
            </a:fld>
            <a:endParaRPr lang="fr-CA"/>
          </a:p>
        </p:txBody>
      </p:sp>
    </p:spTree>
    <p:extLst>
      <p:ext uri="{BB962C8B-B14F-4D97-AF65-F5344CB8AC3E}">
        <p14:creationId xmlns:p14="http://schemas.microsoft.com/office/powerpoint/2010/main" val="1841810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11</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12</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42CFA84-0FF2-4DBA-B52B-2873022ED3BF}" type="slidenum">
              <a:rPr lang="fr-CA" smtClean="0">
                <a:solidFill>
                  <a:prstClr val="black"/>
                </a:solidFill>
              </a:rPr>
              <a:pPr/>
              <a:t>13</a:t>
            </a:fld>
            <a:endParaRPr lang="fr-CA">
              <a:solidFill>
                <a:prstClr val="black"/>
              </a:solidFill>
            </a:endParaRPr>
          </a:p>
        </p:txBody>
      </p:sp>
    </p:spTree>
    <p:extLst>
      <p:ext uri="{BB962C8B-B14F-4D97-AF65-F5344CB8AC3E}">
        <p14:creationId xmlns:p14="http://schemas.microsoft.com/office/powerpoint/2010/main" val="99265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3</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4</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5</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6</a:t>
            </a:fld>
            <a:endParaRPr lang="fr-CA">
              <a:solidFill>
                <a:prstClr val="black"/>
              </a:solidFill>
            </a:endParaRPr>
          </a:p>
        </p:txBody>
      </p:sp>
    </p:spTree>
    <p:extLst>
      <p:ext uri="{BB962C8B-B14F-4D97-AF65-F5344CB8AC3E}">
        <p14:creationId xmlns:p14="http://schemas.microsoft.com/office/powerpoint/2010/main" val="76950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pPr lvl="0"/>
            <a:endParaRPr lang="fr-CA" sz="1100" dirty="0"/>
          </a:p>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7</a:t>
            </a:fld>
            <a:endParaRPr lang="fr-CA">
              <a:solidFill>
                <a:prstClr val="black"/>
              </a:solidFill>
            </a:endParaRPr>
          </a:p>
        </p:txBody>
      </p:sp>
    </p:spTree>
    <p:extLst>
      <p:ext uri="{BB962C8B-B14F-4D97-AF65-F5344CB8AC3E}">
        <p14:creationId xmlns:p14="http://schemas.microsoft.com/office/powerpoint/2010/main" val="2488985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8</a:t>
            </a:fld>
            <a:endParaRPr lang="fr-CA">
              <a:solidFill>
                <a:prstClr val="black"/>
              </a:solidFill>
            </a:endParaRPr>
          </a:p>
        </p:txBody>
      </p:sp>
    </p:spTree>
    <p:extLst>
      <p:ext uri="{BB962C8B-B14F-4D97-AF65-F5344CB8AC3E}">
        <p14:creationId xmlns:p14="http://schemas.microsoft.com/office/powerpoint/2010/main" val="113477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9</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10</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fr-CA"/>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533" indent="0" algn="ctr">
              <a:buNone/>
              <a:defRPr sz="1500"/>
            </a:lvl2pPr>
            <a:lvl3pPr marL="685103" indent="0" algn="ctr">
              <a:buNone/>
              <a:defRPr sz="1400"/>
            </a:lvl3pPr>
            <a:lvl4pPr marL="1027655" indent="0" algn="ctr">
              <a:buNone/>
              <a:defRPr sz="1200"/>
            </a:lvl4pPr>
            <a:lvl5pPr marL="1370206" indent="0" algn="ctr">
              <a:buNone/>
              <a:defRPr sz="1200"/>
            </a:lvl5pPr>
            <a:lvl6pPr marL="1712777" indent="0" algn="ctr">
              <a:buNone/>
              <a:defRPr sz="1200"/>
            </a:lvl6pPr>
            <a:lvl7pPr marL="2055308" indent="0" algn="ctr">
              <a:buNone/>
              <a:defRPr sz="1200"/>
            </a:lvl7pPr>
            <a:lvl8pPr marL="2397840" indent="0" algn="ctr">
              <a:buNone/>
              <a:defRPr sz="1200"/>
            </a:lvl8pPr>
            <a:lvl9pPr marL="2740373" indent="0" algn="ctr">
              <a:buNone/>
              <a:defRPr sz="1200"/>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55702853-3EA1-4BDE-A4CF-4216FC7992C8}" type="datetime1">
              <a:rPr lang="fr-CA" smtClean="0">
                <a:solidFill>
                  <a:prstClr val="black">
                    <a:tint val="75000"/>
                  </a:prstClr>
                </a:solidFill>
              </a:rPr>
              <a:pPr/>
              <a:t>2021-04-23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848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13EB3C2D-58A4-4991-9AD7-916DB0B60FE6}" type="datetime1">
              <a:rPr lang="fr-CA" smtClean="0">
                <a:solidFill>
                  <a:prstClr val="black">
                    <a:tint val="75000"/>
                  </a:prstClr>
                </a:solidFill>
              </a:rPr>
              <a:pPr/>
              <a:t>2021-04-23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315349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273866"/>
            <a:ext cx="1971675" cy="4358879"/>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28652" y="273866"/>
            <a:ext cx="5800725" cy="4358879"/>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F1695EFA-9C73-4331-930F-593922DD5959}" type="datetime1">
              <a:rPr lang="fr-CA" smtClean="0">
                <a:solidFill>
                  <a:prstClr val="black">
                    <a:tint val="75000"/>
                  </a:prstClr>
                </a:solidFill>
              </a:rPr>
              <a:pPr/>
              <a:t>2021-04-23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434573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fr-CA"/>
          </a:p>
        </p:txBody>
      </p:sp>
      <p:sp>
        <p:nvSpPr>
          <p:cNvPr id="3" name="Sous-titre 2"/>
          <p:cNvSpPr>
            <a:spLocks noGrp="1"/>
          </p:cNvSpPr>
          <p:nvPr>
            <p:ph type="subTitle" idx="1"/>
          </p:nvPr>
        </p:nvSpPr>
        <p:spPr>
          <a:xfrm>
            <a:off x="1143000" y="2701531"/>
            <a:ext cx="6858000" cy="1241822"/>
          </a:xfrm>
        </p:spPr>
        <p:txBody>
          <a:bodyPr/>
          <a:lstStyle>
            <a:lvl1pPr marL="0" indent="0" algn="ctr">
              <a:buNone/>
              <a:defRPr sz="1800"/>
            </a:lvl1pPr>
            <a:lvl2pPr marL="341291" indent="0" algn="ctr">
              <a:buNone/>
              <a:defRPr sz="1500"/>
            </a:lvl2pPr>
            <a:lvl3pPr marL="682757" indent="0" algn="ctr">
              <a:buNone/>
              <a:defRPr sz="1400"/>
            </a:lvl3pPr>
            <a:lvl4pPr marL="1024136" indent="0" algn="ctr">
              <a:buNone/>
              <a:defRPr sz="1200"/>
            </a:lvl4pPr>
            <a:lvl5pPr marL="1365514" indent="0" algn="ctr">
              <a:buNone/>
              <a:defRPr sz="1200"/>
            </a:lvl5pPr>
            <a:lvl6pPr marL="1706981" indent="0" algn="ctr">
              <a:buNone/>
              <a:defRPr sz="1200"/>
            </a:lvl6pPr>
            <a:lvl7pPr marL="2048270" indent="0" algn="ctr">
              <a:buNone/>
              <a:defRPr sz="1200"/>
            </a:lvl7pPr>
            <a:lvl8pPr marL="2389560" indent="0" algn="ctr">
              <a:buNone/>
              <a:defRPr sz="1200"/>
            </a:lvl8pPr>
            <a:lvl9pPr marL="2730911" indent="0" algn="ctr">
              <a:buNone/>
              <a:defRPr sz="1200"/>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2021-04-23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63470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2021-04-23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815161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486"/>
            <a:ext cx="7886700" cy="2139553"/>
          </a:xfrm>
        </p:spPr>
        <p:txBody>
          <a:bodyPr anchor="b"/>
          <a:lstStyle>
            <a:lvl1pPr>
              <a:defRPr sz="4500"/>
            </a:lvl1pPr>
          </a:lstStyle>
          <a:p>
            <a:r>
              <a:rPr lang="fr-FR"/>
              <a:t>Modifiez le style du titre</a:t>
            </a:r>
            <a:endParaRPr lang="fr-CA"/>
          </a:p>
        </p:txBody>
      </p:sp>
      <p:sp>
        <p:nvSpPr>
          <p:cNvPr id="3" name="Espace réservé du texte 2"/>
          <p:cNvSpPr>
            <a:spLocks noGrp="1"/>
          </p:cNvSpPr>
          <p:nvPr>
            <p:ph type="body" idx="1"/>
          </p:nvPr>
        </p:nvSpPr>
        <p:spPr>
          <a:xfrm>
            <a:off x="623888" y="3442102"/>
            <a:ext cx="7886700" cy="1125140"/>
          </a:xfrm>
        </p:spPr>
        <p:txBody>
          <a:bodyPr/>
          <a:lstStyle>
            <a:lvl1pPr marL="0" indent="0">
              <a:buNone/>
              <a:defRPr sz="1800">
                <a:solidFill>
                  <a:schemeClr val="tx1">
                    <a:tint val="75000"/>
                  </a:schemeClr>
                </a:solidFill>
              </a:defRPr>
            </a:lvl1pPr>
            <a:lvl2pPr marL="341291" indent="0">
              <a:buNone/>
              <a:defRPr sz="1500">
                <a:solidFill>
                  <a:schemeClr val="tx1">
                    <a:tint val="75000"/>
                  </a:schemeClr>
                </a:solidFill>
              </a:defRPr>
            </a:lvl2pPr>
            <a:lvl3pPr marL="682757" indent="0">
              <a:buNone/>
              <a:defRPr sz="1400">
                <a:solidFill>
                  <a:schemeClr val="tx1">
                    <a:tint val="75000"/>
                  </a:schemeClr>
                </a:solidFill>
              </a:defRPr>
            </a:lvl3pPr>
            <a:lvl4pPr marL="1024136" indent="0">
              <a:buNone/>
              <a:defRPr sz="1200">
                <a:solidFill>
                  <a:schemeClr val="tx1">
                    <a:tint val="75000"/>
                  </a:schemeClr>
                </a:solidFill>
              </a:defRPr>
            </a:lvl4pPr>
            <a:lvl5pPr marL="1365514" indent="0">
              <a:buNone/>
              <a:defRPr sz="1200">
                <a:solidFill>
                  <a:schemeClr val="tx1">
                    <a:tint val="75000"/>
                  </a:schemeClr>
                </a:solidFill>
              </a:defRPr>
            </a:lvl5pPr>
            <a:lvl6pPr marL="1706981" indent="0">
              <a:buNone/>
              <a:defRPr sz="1200">
                <a:solidFill>
                  <a:schemeClr val="tx1">
                    <a:tint val="75000"/>
                  </a:schemeClr>
                </a:solidFill>
              </a:defRPr>
            </a:lvl6pPr>
            <a:lvl7pPr marL="2048270" indent="0">
              <a:buNone/>
              <a:defRPr sz="1200">
                <a:solidFill>
                  <a:schemeClr val="tx1">
                    <a:tint val="75000"/>
                  </a:schemeClr>
                </a:solidFill>
              </a:defRPr>
            </a:lvl7pPr>
            <a:lvl8pPr marL="2389560" indent="0">
              <a:buNone/>
              <a:defRPr sz="1200">
                <a:solidFill>
                  <a:schemeClr val="tx1">
                    <a:tint val="75000"/>
                  </a:schemeClr>
                </a:solidFill>
              </a:defRPr>
            </a:lvl8pPr>
            <a:lvl9pPr marL="2730911"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2021-04-23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475748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628650" y="1369219"/>
            <a:ext cx="3886200" cy="326350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29150" y="1369219"/>
            <a:ext cx="3886200" cy="326350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2021-04-23</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048982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7"/>
            <a:ext cx="7886700" cy="994172"/>
          </a:xfrm>
        </p:spPr>
        <p:txBody>
          <a:bodyPr/>
          <a:lstStyle/>
          <a:p>
            <a:r>
              <a:rPr lang="fr-FR"/>
              <a:t>Modifiez le style du titre</a:t>
            </a:r>
            <a:endParaRPr lang="fr-CA"/>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1291" indent="0">
              <a:buNone/>
              <a:defRPr sz="1500" b="1"/>
            </a:lvl2pPr>
            <a:lvl3pPr marL="682757" indent="0">
              <a:buNone/>
              <a:defRPr sz="1400" b="1"/>
            </a:lvl3pPr>
            <a:lvl4pPr marL="1024136" indent="0">
              <a:buNone/>
              <a:defRPr sz="1200" b="1"/>
            </a:lvl4pPr>
            <a:lvl5pPr marL="1365514" indent="0">
              <a:buNone/>
              <a:defRPr sz="1200" b="1"/>
            </a:lvl5pPr>
            <a:lvl6pPr marL="1706981" indent="0">
              <a:buNone/>
              <a:defRPr sz="1200" b="1"/>
            </a:lvl6pPr>
            <a:lvl7pPr marL="2048270" indent="0">
              <a:buNone/>
              <a:defRPr sz="1200" b="1"/>
            </a:lvl7pPr>
            <a:lvl8pPr marL="2389560" indent="0">
              <a:buNone/>
              <a:defRPr sz="1200" b="1"/>
            </a:lvl8pPr>
            <a:lvl9pPr marL="2730911"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29152" y="1260872"/>
            <a:ext cx="3887391" cy="617934"/>
          </a:xfrm>
        </p:spPr>
        <p:txBody>
          <a:bodyPr anchor="b"/>
          <a:lstStyle>
            <a:lvl1pPr marL="0" indent="0">
              <a:buNone/>
              <a:defRPr sz="1800" b="1"/>
            </a:lvl1pPr>
            <a:lvl2pPr marL="341291" indent="0">
              <a:buNone/>
              <a:defRPr sz="1500" b="1"/>
            </a:lvl2pPr>
            <a:lvl3pPr marL="682757" indent="0">
              <a:buNone/>
              <a:defRPr sz="1400" b="1"/>
            </a:lvl3pPr>
            <a:lvl4pPr marL="1024136" indent="0">
              <a:buNone/>
              <a:defRPr sz="1200" b="1"/>
            </a:lvl4pPr>
            <a:lvl5pPr marL="1365514" indent="0">
              <a:buNone/>
              <a:defRPr sz="1200" b="1"/>
            </a:lvl5pPr>
            <a:lvl6pPr marL="1706981" indent="0">
              <a:buNone/>
              <a:defRPr sz="1200" b="1"/>
            </a:lvl6pPr>
            <a:lvl7pPr marL="2048270" indent="0">
              <a:buNone/>
              <a:defRPr sz="1200" b="1"/>
            </a:lvl7pPr>
            <a:lvl8pPr marL="2389560" indent="0">
              <a:buNone/>
              <a:defRPr sz="1200" b="1"/>
            </a:lvl8pPr>
            <a:lvl9pPr marL="2730911"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2" y="1878806"/>
            <a:ext cx="3887391" cy="276344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2021-04-23</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469383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2021-04-23</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41223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2021-04-23</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021301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fr-CA"/>
          </a:p>
        </p:txBody>
      </p:sp>
      <p:sp>
        <p:nvSpPr>
          <p:cNvPr id="3" name="Espace réservé du contenu 2"/>
          <p:cNvSpPr>
            <a:spLocks noGrp="1"/>
          </p:cNvSpPr>
          <p:nvPr>
            <p:ph idx="1"/>
          </p:nvPr>
        </p:nvSpPr>
        <p:spPr>
          <a:xfrm>
            <a:off x="3887391" y="74075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1291" indent="0">
              <a:buNone/>
              <a:defRPr sz="1100"/>
            </a:lvl2pPr>
            <a:lvl3pPr marL="682757" indent="0">
              <a:buNone/>
              <a:defRPr sz="900"/>
            </a:lvl3pPr>
            <a:lvl4pPr marL="1024136" indent="0">
              <a:buNone/>
              <a:defRPr sz="800"/>
            </a:lvl4pPr>
            <a:lvl5pPr marL="1365514" indent="0">
              <a:buNone/>
              <a:defRPr sz="800"/>
            </a:lvl5pPr>
            <a:lvl6pPr marL="1706981" indent="0">
              <a:buNone/>
              <a:defRPr sz="800"/>
            </a:lvl6pPr>
            <a:lvl7pPr marL="2048270" indent="0">
              <a:buNone/>
              <a:defRPr sz="800"/>
            </a:lvl7pPr>
            <a:lvl8pPr marL="2389560" indent="0">
              <a:buNone/>
              <a:defRPr sz="800"/>
            </a:lvl8pPr>
            <a:lvl9pPr marL="2730911" indent="0">
              <a:buNone/>
              <a:defRPr sz="8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2021-04-23</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04431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BDEBABE7-62E6-44CA-B464-89352398F5BC}" type="datetime1">
              <a:rPr lang="fr-CA" smtClean="0">
                <a:solidFill>
                  <a:prstClr val="black">
                    <a:tint val="75000"/>
                  </a:prstClr>
                </a:solidFill>
              </a:rPr>
              <a:pPr/>
              <a:t>2021-04-23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125802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fr-CA"/>
          </a:p>
        </p:txBody>
      </p:sp>
      <p:sp>
        <p:nvSpPr>
          <p:cNvPr id="3" name="Espace réservé pour une image  2"/>
          <p:cNvSpPr>
            <a:spLocks noGrp="1"/>
          </p:cNvSpPr>
          <p:nvPr>
            <p:ph type="pic" idx="1"/>
          </p:nvPr>
        </p:nvSpPr>
        <p:spPr>
          <a:xfrm>
            <a:off x="3887391" y="740751"/>
            <a:ext cx="4629150" cy="3655219"/>
          </a:xfrm>
        </p:spPr>
        <p:txBody>
          <a:bodyPr/>
          <a:lstStyle>
            <a:lvl1pPr marL="0" indent="0">
              <a:buNone/>
              <a:defRPr sz="2400"/>
            </a:lvl1pPr>
            <a:lvl2pPr marL="341291" indent="0">
              <a:buNone/>
              <a:defRPr sz="2100"/>
            </a:lvl2pPr>
            <a:lvl3pPr marL="682757" indent="0">
              <a:buNone/>
              <a:defRPr sz="1800"/>
            </a:lvl3pPr>
            <a:lvl4pPr marL="1024136" indent="0">
              <a:buNone/>
              <a:defRPr sz="1500"/>
            </a:lvl4pPr>
            <a:lvl5pPr marL="1365514" indent="0">
              <a:buNone/>
              <a:defRPr sz="1500"/>
            </a:lvl5pPr>
            <a:lvl6pPr marL="1706981" indent="0">
              <a:buNone/>
              <a:defRPr sz="1500"/>
            </a:lvl6pPr>
            <a:lvl7pPr marL="2048270" indent="0">
              <a:buNone/>
              <a:defRPr sz="1500"/>
            </a:lvl7pPr>
            <a:lvl8pPr marL="2389560" indent="0">
              <a:buNone/>
              <a:defRPr sz="1500"/>
            </a:lvl8pPr>
            <a:lvl9pPr marL="2730911" indent="0">
              <a:buNone/>
              <a:defRPr sz="1500"/>
            </a:lvl9pPr>
          </a:lstStyle>
          <a:p>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1291" indent="0">
              <a:buNone/>
              <a:defRPr sz="1100"/>
            </a:lvl2pPr>
            <a:lvl3pPr marL="682757" indent="0">
              <a:buNone/>
              <a:defRPr sz="900"/>
            </a:lvl3pPr>
            <a:lvl4pPr marL="1024136" indent="0">
              <a:buNone/>
              <a:defRPr sz="800"/>
            </a:lvl4pPr>
            <a:lvl5pPr marL="1365514" indent="0">
              <a:buNone/>
              <a:defRPr sz="800"/>
            </a:lvl5pPr>
            <a:lvl6pPr marL="1706981" indent="0">
              <a:buNone/>
              <a:defRPr sz="800"/>
            </a:lvl6pPr>
            <a:lvl7pPr marL="2048270" indent="0">
              <a:buNone/>
              <a:defRPr sz="800"/>
            </a:lvl7pPr>
            <a:lvl8pPr marL="2389560" indent="0">
              <a:buNone/>
              <a:defRPr sz="800"/>
            </a:lvl8pPr>
            <a:lvl9pPr marL="2730911" indent="0">
              <a:buNone/>
              <a:defRPr sz="8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2021-04-23</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149784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2021-04-23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076687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274026"/>
            <a:ext cx="1971675" cy="4358879"/>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28652" y="274026"/>
            <a:ext cx="5800725" cy="4358879"/>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2021-04-23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609904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993"/>
            <a:ext cx="7772400" cy="1102519"/>
          </a:xfrm>
        </p:spPr>
        <p:txBody>
          <a:bodyPr/>
          <a:lstStyle/>
          <a:p>
            <a:r>
              <a:rPr lang="fr-CA"/>
              <a:t>Cliquez et modifiez le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5150" indent="0" algn="ctr">
              <a:buNone/>
              <a:defRPr>
                <a:solidFill>
                  <a:schemeClr val="tx1">
                    <a:tint val="75000"/>
                  </a:schemeClr>
                </a:solidFill>
              </a:defRPr>
            </a:lvl2pPr>
            <a:lvl3pPr marL="910553" indent="0" algn="ctr">
              <a:buNone/>
              <a:defRPr>
                <a:solidFill>
                  <a:schemeClr val="tx1">
                    <a:tint val="75000"/>
                  </a:schemeClr>
                </a:solidFill>
              </a:defRPr>
            </a:lvl3pPr>
            <a:lvl4pPr marL="1365786" indent="0" algn="ctr">
              <a:buNone/>
              <a:defRPr>
                <a:solidFill>
                  <a:schemeClr val="tx1">
                    <a:tint val="75000"/>
                  </a:schemeClr>
                </a:solidFill>
              </a:defRPr>
            </a:lvl4pPr>
            <a:lvl5pPr marL="1821104" indent="0" algn="ctr">
              <a:buNone/>
              <a:defRPr>
                <a:solidFill>
                  <a:schemeClr val="tx1">
                    <a:tint val="75000"/>
                  </a:schemeClr>
                </a:solidFill>
              </a:defRPr>
            </a:lvl5pPr>
            <a:lvl6pPr marL="2276253" indent="0" algn="ctr">
              <a:buNone/>
              <a:defRPr>
                <a:solidFill>
                  <a:schemeClr val="tx1">
                    <a:tint val="75000"/>
                  </a:schemeClr>
                </a:solidFill>
              </a:defRPr>
            </a:lvl6pPr>
            <a:lvl7pPr marL="2731455" indent="0" algn="ctr">
              <a:buNone/>
              <a:defRPr>
                <a:solidFill>
                  <a:schemeClr val="tx1">
                    <a:tint val="75000"/>
                  </a:schemeClr>
                </a:solidFill>
              </a:defRPr>
            </a:lvl7pPr>
            <a:lvl8pPr marL="3186771" indent="0" algn="ctr">
              <a:buNone/>
              <a:defRPr>
                <a:solidFill>
                  <a:schemeClr val="tx1">
                    <a:tint val="75000"/>
                  </a:schemeClr>
                </a:solidFill>
              </a:defRPr>
            </a:lvl8pPr>
            <a:lvl9pPr marL="3642025" indent="0" algn="ctr">
              <a:buNone/>
              <a:defRPr>
                <a:solidFill>
                  <a:schemeClr val="tx1">
                    <a:tint val="75000"/>
                  </a:schemeClr>
                </a:solidFill>
              </a:defRPr>
            </a:lvl9pPr>
          </a:lstStyle>
          <a:p>
            <a:r>
              <a:rPr lang="fr-CA"/>
              <a:t>Cliquez pour modifier le style des sous-titres du masque</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23/04/2021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50560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23/04/2021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84968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9"/>
            <a:ext cx="7772400" cy="1021556"/>
          </a:xfrm>
        </p:spPr>
        <p:txBody>
          <a:bodyPr anchor="t"/>
          <a:lstStyle>
            <a:lvl1pPr algn="l">
              <a:defRPr sz="4000" b="1" cap="all"/>
            </a:lvl1pPr>
          </a:lstStyle>
          <a:p>
            <a:r>
              <a:rPr lang="fr-CA"/>
              <a:t>Cliquez et modifiez le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5150" indent="0">
              <a:buNone/>
              <a:defRPr sz="1800">
                <a:solidFill>
                  <a:schemeClr val="tx1">
                    <a:tint val="75000"/>
                  </a:schemeClr>
                </a:solidFill>
              </a:defRPr>
            </a:lvl2pPr>
            <a:lvl3pPr marL="910553" indent="0">
              <a:buNone/>
              <a:defRPr sz="1600">
                <a:solidFill>
                  <a:schemeClr val="tx1">
                    <a:tint val="75000"/>
                  </a:schemeClr>
                </a:solidFill>
              </a:defRPr>
            </a:lvl3pPr>
            <a:lvl4pPr marL="1365786" indent="0">
              <a:buNone/>
              <a:defRPr sz="1400">
                <a:solidFill>
                  <a:schemeClr val="tx1">
                    <a:tint val="75000"/>
                  </a:schemeClr>
                </a:solidFill>
              </a:defRPr>
            </a:lvl4pPr>
            <a:lvl5pPr marL="1821104" indent="0">
              <a:buNone/>
              <a:defRPr sz="1400">
                <a:solidFill>
                  <a:schemeClr val="tx1">
                    <a:tint val="75000"/>
                  </a:schemeClr>
                </a:solidFill>
              </a:defRPr>
            </a:lvl5pPr>
            <a:lvl6pPr marL="2276253" indent="0">
              <a:buNone/>
              <a:defRPr sz="1400">
                <a:solidFill>
                  <a:schemeClr val="tx1">
                    <a:tint val="75000"/>
                  </a:schemeClr>
                </a:solidFill>
              </a:defRPr>
            </a:lvl6pPr>
            <a:lvl7pPr marL="2731455" indent="0">
              <a:buNone/>
              <a:defRPr sz="1400">
                <a:solidFill>
                  <a:schemeClr val="tx1">
                    <a:tint val="75000"/>
                  </a:schemeClr>
                </a:solidFill>
              </a:defRPr>
            </a:lvl7pPr>
            <a:lvl8pPr marL="3186771" indent="0">
              <a:buNone/>
              <a:defRPr sz="1400">
                <a:solidFill>
                  <a:schemeClr val="tx1">
                    <a:tint val="75000"/>
                  </a:schemeClr>
                </a:solidFill>
              </a:defRPr>
            </a:lvl8pPr>
            <a:lvl9pPr marL="3642025"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23/04/2021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02347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sz="half" idx="1"/>
          </p:nvPr>
        </p:nvSpPr>
        <p:spPr>
          <a:xfrm>
            <a:off x="457200" y="900118"/>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p:cNvSpPr>
            <a:spLocks noGrp="1"/>
          </p:cNvSpPr>
          <p:nvPr>
            <p:ph sz="half" idx="2"/>
          </p:nvPr>
        </p:nvSpPr>
        <p:spPr>
          <a:xfrm>
            <a:off x="4648200" y="900118"/>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p:cNvSpPr>
            <a:spLocks noGrp="1"/>
          </p:cNvSpPr>
          <p:nvPr>
            <p:ph type="dt" sz="half" idx="10"/>
          </p:nvPr>
        </p:nvSpPr>
        <p:spPr/>
        <p:txBody>
          <a:bodyPr/>
          <a:lstStyle/>
          <a:p>
            <a:fld id="{3FDE3769-2E3B-1242-97A7-E37767BF256D}" type="datetimeFigureOut">
              <a:rPr lang="fr-FR" smtClean="0">
                <a:solidFill>
                  <a:prstClr val="black">
                    <a:tint val="75000"/>
                  </a:prstClr>
                </a:solidFill>
              </a:rPr>
              <a:pPr/>
              <a:t>23/04/2021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12262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CA"/>
              <a:t>Cliquez et modifiez le titre</a:t>
            </a:r>
            <a:endParaRPr lang="fr-FR"/>
          </a:p>
        </p:txBody>
      </p:sp>
      <p:sp>
        <p:nvSpPr>
          <p:cNvPr id="3" name="Espace réservé du texte 2"/>
          <p:cNvSpPr>
            <a:spLocks noGrp="1"/>
          </p:cNvSpPr>
          <p:nvPr>
            <p:ph type="body" idx="1"/>
          </p:nvPr>
        </p:nvSpPr>
        <p:spPr>
          <a:xfrm>
            <a:off x="457200" y="1151338"/>
            <a:ext cx="4040188" cy="479822"/>
          </a:xfrm>
        </p:spPr>
        <p:txBody>
          <a:bodyPr anchor="b"/>
          <a:lstStyle>
            <a:lvl1pPr marL="0" indent="0">
              <a:buNone/>
              <a:defRPr sz="2400" b="1"/>
            </a:lvl1pPr>
            <a:lvl2pPr marL="455150" indent="0">
              <a:buNone/>
              <a:defRPr sz="2000" b="1"/>
            </a:lvl2pPr>
            <a:lvl3pPr marL="910553" indent="0">
              <a:buNone/>
              <a:defRPr sz="1800" b="1"/>
            </a:lvl3pPr>
            <a:lvl4pPr marL="1365786" indent="0">
              <a:buNone/>
              <a:defRPr sz="1600" b="1"/>
            </a:lvl4pPr>
            <a:lvl5pPr marL="1821104" indent="0">
              <a:buNone/>
              <a:defRPr sz="1600" b="1"/>
            </a:lvl5pPr>
            <a:lvl6pPr marL="2276253" indent="0">
              <a:buNone/>
              <a:defRPr sz="1600" b="1"/>
            </a:lvl6pPr>
            <a:lvl7pPr marL="2731455" indent="0">
              <a:buNone/>
              <a:defRPr sz="1600" b="1"/>
            </a:lvl7pPr>
            <a:lvl8pPr marL="3186771" indent="0">
              <a:buNone/>
              <a:defRPr sz="1600" b="1"/>
            </a:lvl8pPr>
            <a:lvl9pPr marL="3642025" indent="0">
              <a:buNone/>
              <a:defRPr sz="1600" b="1"/>
            </a:lvl9pPr>
          </a:lstStyle>
          <a:p>
            <a:pPr lvl="0"/>
            <a:r>
              <a:rPr lang="fr-CA"/>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p:cNvSpPr>
            <a:spLocks noGrp="1"/>
          </p:cNvSpPr>
          <p:nvPr>
            <p:ph type="body" sz="quarter" idx="3"/>
          </p:nvPr>
        </p:nvSpPr>
        <p:spPr>
          <a:xfrm>
            <a:off x="4645191" y="1151338"/>
            <a:ext cx="4041775" cy="479822"/>
          </a:xfrm>
        </p:spPr>
        <p:txBody>
          <a:bodyPr anchor="b"/>
          <a:lstStyle>
            <a:lvl1pPr marL="0" indent="0">
              <a:buNone/>
              <a:defRPr sz="2400" b="1"/>
            </a:lvl1pPr>
            <a:lvl2pPr marL="455150" indent="0">
              <a:buNone/>
              <a:defRPr sz="2000" b="1"/>
            </a:lvl2pPr>
            <a:lvl3pPr marL="910553" indent="0">
              <a:buNone/>
              <a:defRPr sz="1800" b="1"/>
            </a:lvl3pPr>
            <a:lvl4pPr marL="1365786" indent="0">
              <a:buNone/>
              <a:defRPr sz="1600" b="1"/>
            </a:lvl4pPr>
            <a:lvl5pPr marL="1821104" indent="0">
              <a:buNone/>
              <a:defRPr sz="1600" b="1"/>
            </a:lvl5pPr>
            <a:lvl6pPr marL="2276253" indent="0">
              <a:buNone/>
              <a:defRPr sz="1600" b="1"/>
            </a:lvl6pPr>
            <a:lvl7pPr marL="2731455" indent="0">
              <a:buNone/>
              <a:defRPr sz="1600" b="1"/>
            </a:lvl7pPr>
            <a:lvl8pPr marL="3186771" indent="0">
              <a:buNone/>
              <a:defRPr sz="1600" b="1"/>
            </a:lvl8pPr>
            <a:lvl9pPr marL="3642025" indent="0">
              <a:buNone/>
              <a:defRPr sz="1600" b="1"/>
            </a:lvl9pPr>
          </a:lstStyle>
          <a:p>
            <a:pPr lvl="0"/>
            <a:r>
              <a:rPr lang="fr-CA"/>
              <a:t>Cliquez pour modifier les styles du texte du masque</a:t>
            </a:r>
          </a:p>
        </p:txBody>
      </p:sp>
      <p:sp>
        <p:nvSpPr>
          <p:cNvPr id="6" name="Espace réservé du contenu 5"/>
          <p:cNvSpPr>
            <a:spLocks noGrp="1"/>
          </p:cNvSpPr>
          <p:nvPr>
            <p:ph sz="quarter" idx="4"/>
          </p:nvPr>
        </p:nvSpPr>
        <p:spPr>
          <a:xfrm>
            <a:off x="464519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p:cNvSpPr>
            <a:spLocks noGrp="1"/>
          </p:cNvSpPr>
          <p:nvPr>
            <p:ph type="dt" sz="half" idx="10"/>
          </p:nvPr>
        </p:nvSpPr>
        <p:spPr/>
        <p:txBody>
          <a:bodyPr/>
          <a:lstStyle/>
          <a:p>
            <a:fld id="{3FDE3769-2E3B-1242-97A7-E37767BF256D}" type="datetimeFigureOut">
              <a:rPr lang="fr-FR" smtClean="0">
                <a:solidFill>
                  <a:prstClr val="black">
                    <a:tint val="75000"/>
                  </a:prstClr>
                </a:solidFill>
              </a:rPr>
              <a:pPr/>
              <a:t>23/04/2021</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1494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e la date 2"/>
          <p:cNvSpPr>
            <a:spLocks noGrp="1"/>
          </p:cNvSpPr>
          <p:nvPr>
            <p:ph type="dt" sz="half" idx="10"/>
          </p:nvPr>
        </p:nvSpPr>
        <p:spPr/>
        <p:txBody>
          <a:bodyPr/>
          <a:lstStyle/>
          <a:p>
            <a:fld id="{3FDE3769-2E3B-1242-97A7-E37767BF256D}" type="datetimeFigureOut">
              <a:rPr lang="fr-FR" smtClean="0">
                <a:solidFill>
                  <a:prstClr val="black">
                    <a:tint val="75000"/>
                  </a:prstClr>
                </a:solidFill>
              </a:rPr>
              <a:pPr/>
              <a:t>23/04/2021</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67117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DE3769-2E3B-1242-97A7-E37767BF256D}" type="datetimeFigureOut">
              <a:rPr lang="fr-FR" smtClean="0">
                <a:solidFill>
                  <a:prstClr val="black">
                    <a:tint val="75000"/>
                  </a:prstClr>
                </a:solidFill>
              </a:rPr>
              <a:pPr/>
              <a:t>23/04/2021</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0487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51"/>
            <a:ext cx="7886700" cy="2139553"/>
          </a:xfrm>
        </p:spPr>
        <p:txBody>
          <a:bodyPr anchor="b"/>
          <a:lstStyle>
            <a:lvl1pPr>
              <a:defRPr sz="4500"/>
            </a:lvl1pPr>
          </a:lstStyle>
          <a:p>
            <a:r>
              <a:rPr lang="fr-FR"/>
              <a:t>Modifiez le style du titre</a:t>
            </a:r>
            <a:endParaRPr lang="fr-CA"/>
          </a:p>
        </p:txBody>
      </p:sp>
      <p:sp>
        <p:nvSpPr>
          <p:cNvPr id="3" name="Espace réservé du texte 2"/>
          <p:cNvSpPr>
            <a:spLocks noGrp="1"/>
          </p:cNvSpPr>
          <p:nvPr>
            <p:ph type="body" idx="1"/>
          </p:nvPr>
        </p:nvSpPr>
        <p:spPr>
          <a:xfrm>
            <a:off x="623888" y="3442105"/>
            <a:ext cx="7886700" cy="1125140"/>
          </a:xfrm>
        </p:spPr>
        <p:txBody>
          <a:bodyPr/>
          <a:lstStyle>
            <a:lvl1pPr marL="0" indent="0">
              <a:buNone/>
              <a:defRPr sz="1800">
                <a:solidFill>
                  <a:schemeClr val="tx1">
                    <a:tint val="75000"/>
                  </a:schemeClr>
                </a:solidFill>
              </a:defRPr>
            </a:lvl1pPr>
            <a:lvl2pPr marL="342533" indent="0">
              <a:buNone/>
              <a:defRPr sz="1500">
                <a:solidFill>
                  <a:schemeClr val="tx1">
                    <a:tint val="75000"/>
                  </a:schemeClr>
                </a:solidFill>
              </a:defRPr>
            </a:lvl2pPr>
            <a:lvl3pPr marL="685103" indent="0">
              <a:buNone/>
              <a:defRPr sz="1400">
                <a:solidFill>
                  <a:schemeClr val="tx1">
                    <a:tint val="75000"/>
                  </a:schemeClr>
                </a:solidFill>
              </a:defRPr>
            </a:lvl3pPr>
            <a:lvl4pPr marL="1027655" indent="0">
              <a:buNone/>
              <a:defRPr sz="1200">
                <a:solidFill>
                  <a:schemeClr val="tx1">
                    <a:tint val="75000"/>
                  </a:schemeClr>
                </a:solidFill>
              </a:defRPr>
            </a:lvl4pPr>
            <a:lvl5pPr marL="1370206" indent="0">
              <a:buNone/>
              <a:defRPr sz="1200">
                <a:solidFill>
                  <a:schemeClr val="tx1">
                    <a:tint val="75000"/>
                  </a:schemeClr>
                </a:solidFill>
              </a:defRPr>
            </a:lvl5pPr>
            <a:lvl6pPr marL="1712777" indent="0">
              <a:buNone/>
              <a:defRPr sz="1200">
                <a:solidFill>
                  <a:schemeClr val="tx1">
                    <a:tint val="75000"/>
                  </a:schemeClr>
                </a:solidFill>
              </a:defRPr>
            </a:lvl6pPr>
            <a:lvl7pPr marL="2055308" indent="0">
              <a:buNone/>
              <a:defRPr sz="1200">
                <a:solidFill>
                  <a:schemeClr val="tx1">
                    <a:tint val="75000"/>
                  </a:schemeClr>
                </a:solidFill>
              </a:defRPr>
            </a:lvl7pPr>
            <a:lvl8pPr marL="2397840" indent="0">
              <a:buNone/>
              <a:defRPr sz="1200">
                <a:solidFill>
                  <a:schemeClr val="tx1">
                    <a:tint val="75000"/>
                  </a:schemeClr>
                </a:solidFill>
              </a:defRPr>
            </a:lvl8pPr>
            <a:lvl9pPr marL="2740373"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1AD943F-7049-4AF3-8A67-0E183D7702BF}" type="datetime1">
              <a:rPr lang="fr-CA" smtClean="0">
                <a:solidFill>
                  <a:prstClr val="black">
                    <a:tint val="75000"/>
                  </a:prstClr>
                </a:solidFill>
              </a:rPr>
              <a:pPr/>
              <a:t>2021-04-23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094496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90"/>
            <a:ext cx="3008313" cy="871538"/>
          </a:xfrm>
        </p:spPr>
        <p:txBody>
          <a:bodyPr anchor="b"/>
          <a:lstStyle>
            <a:lvl1pPr algn="l">
              <a:defRPr sz="2000" b="1"/>
            </a:lvl1pPr>
          </a:lstStyle>
          <a:p>
            <a:r>
              <a:rPr lang="fr-CA"/>
              <a:t>Cliquez et modifiez le titre</a:t>
            </a:r>
            <a:endParaRPr lang="fr-FR"/>
          </a:p>
        </p:txBody>
      </p:sp>
      <p:sp>
        <p:nvSpPr>
          <p:cNvPr id="3" name="Espace réservé du contenu 2"/>
          <p:cNvSpPr>
            <a:spLocks noGrp="1"/>
          </p:cNvSpPr>
          <p:nvPr>
            <p:ph idx="1"/>
          </p:nvPr>
        </p:nvSpPr>
        <p:spPr>
          <a:xfrm>
            <a:off x="3575050" y="20493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p:cNvSpPr>
            <a:spLocks noGrp="1"/>
          </p:cNvSpPr>
          <p:nvPr>
            <p:ph type="body" sz="half" idx="2"/>
          </p:nvPr>
        </p:nvSpPr>
        <p:spPr>
          <a:xfrm>
            <a:off x="457202" y="1076328"/>
            <a:ext cx="3008313" cy="3518297"/>
          </a:xfrm>
        </p:spPr>
        <p:txBody>
          <a:bodyPr/>
          <a:lstStyle>
            <a:lvl1pPr marL="0" indent="0">
              <a:buNone/>
              <a:defRPr sz="1400"/>
            </a:lvl1pPr>
            <a:lvl2pPr marL="455150" indent="0">
              <a:buNone/>
              <a:defRPr sz="1200"/>
            </a:lvl2pPr>
            <a:lvl3pPr marL="910553" indent="0">
              <a:buNone/>
              <a:defRPr sz="1000"/>
            </a:lvl3pPr>
            <a:lvl4pPr marL="1365786" indent="0">
              <a:buNone/>
              <a:defRPr sz="900"/>
            </a:lvl4pPr>
            <a:lvl5pPr marL="1821104" indent="0">
              <a:buNone/>
              <a:defRPr sz="900"/>
            </a:lvl5pPr>
            <a:lvl6pPr marL="2276253" indent="0">
              <a:buNone/>
              <a:defRPr sz="900"/>
            </a:lvl6pPr>
            <a:lvl7pPr marL="2731455" indent="0">
              <a:buNone/>
              <a:defRPr sz="900"/>
            </a:lvl7pPr>
            <a:lvl8pPr marL="3186771" indent="0">
              <a:buNone/>
              <a:defRPr sz="900"/>
            </a:lvl8pPr>
            <a:lvl9pPr marL="3642025"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3FDE3769-2E3B-1242-97A7-E37767BF256D}" type="datetimeFigureOut">
              <a:rPr lang="fr-FR" smtClean="0">
                <a:solidFill>
                  <a:prstClr val="black">
                    <a:tint val="75000"/>
                  </a:prstClr>
                </a:solidFill>
              </a:rPr>
              <a:pPr/>
              <a:t>23/04/2021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51746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4"/>
            <a:ext cx="5486400" cy="425054"/>
          </a:xfrm>
        </p:spPr>
        <p:txBody>
          <a:bodyPr anchor="b"/>
          <a:lstStyle>
            <a:lvl1pPr algn="l">
              <a:defRPr sz="2000" b="1"/>
            </a:lvl1pPr>
          </a:lstStyle>
          <a:p>
            <a:r>
              <a:rPr lang="fr-CA"/>
              <a:t>Cliquez et modifiez le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5150" indent="0">
              <a:buNone/>
              <a:defRPr sz="2800"/>
            </a:lvl2pPr>
            <a:lvl3pPr marL="910553" indent="0">
              <a:buNone/>
              <a:defRPr sz="2400"/>
            </a:lvl3pPr>
            <a:lvl4pPr marL="1365786" indent="0">
              <a:buNone/>
              <a:defRPr sz="2000"/>
            </a:lvl4pPr>
            <a:lvl5pPr marL="1821104" indent="0">
              <a:buNone/>
              <a:defRPr sz="2000"/>
            </a:lvl5pPr>
            <a:lvl6pPr marL="2276253" indent="0">
              <a:buNone/>
              <a:defRPr sz="2000"/>
            </a:lvl6pPr>
            <a:lvl7pPr marL="2731455" indent="0">
              <a:buNone/>
              <a:defRPr sz="2000"/>
            </a:lvl7pPr>
            <a:lvl8pPr marL="3186771" indent="0">
              <a:buNone/>
              <a:defRPr sz="2000"/>
            </a:lvl8pPr>
            <a:lvl9pPr marL="3642025" indent="0">
              <a:buNone/>
              <a:defRPr sz="2000"/>
            </a:lvl9pPr>
          </a:lstStyle>
          <a:p>
            <a:endParaRPr lang="fr-FR"/>
          </a:p>
        </p:txBody>
      </p:sp>
      <p:sp>
        <p:nvSpPr>
          <p:cNvPr id="4" name="Espace réservé du texte 3"/>
          <p:cNvSpPr>
            <a:spLocks noGrp="1"/>
          </p:cNvSpPr>
          <p:nvPr>
            <p:ph type="body" sz="half" idx="2"/>
          </p:nvPr>
        </p:nvSpPr>
        <p:spPr>
          <a:xfrm>
            <a:off x="1792288" y="4025677"/>
            <a:ext cx="5486400" cy="603647"/>
          </a:xfrm>
        </p:spPr>
        <p:txBody>
          <a:bodyPr/>
          <a:lstStyle>
            <a:lvl1pPr marL="0" indent="0">
              <a:buNone/>
              <a:defRPr sz="1400"/>
            </a:lvl1pPr>
            <a:lvl2pPr marL="455150" indent="0">
              <a:buNone/>
              <a:defRPr sz="1200"/>
            </a:lvl2pPr>
            <a:lvl3pPr marL="910553" indent="0">
              <a:buNone/>
              <a:defRPr sz="1000"/>
            </a:lvl3pPr>
            <a:lvl4pPr marL="1365786" indent="0">
              <a:buNone/>
              <a:defRPr sz="900"/>
            </a:lvl4pPr>
            <a:lvl5pPr marL="1821104" indent="0">
              <a:buNone/>
              <a:defRPr sz="900"/>
            </a:lvl5pPr>
            <a:lvl6pPr marL="2276253" indent="0">
              <a:buNone/>
              <a:defRPr sz="900"/>
            </a:lvl6pPr>
            <a:lvl7pPr marL="2731455" indent="0">
              <a:buNone/>
              <a:defRPr sz="900"/>
            </a:lvl7pPr>
            <a:lvl8pPr marL="3186771" indent="0">
              <a:buNone/>
              <a:defRPr sz="900"/>
            </a:lvl8pPr>
            <a:lvl9pPr marL="3642025"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3FDE3769-2E3B-1242-97A7-E37767BF256D}" type="datetimeFigureOut">
              <a:rPr lang="fr-FR" smtClean="0">
                <a:solidFill>
                  <a:prstClr val="black">
                    <a:tint val="75000"/>
                  </a:prstClr>
                </a:solidFill>
              </a:rPr>
              <a:pPr/>
              <a:t>23/04/2021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43095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23/04/2021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57985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6"/>
            <a:ext cx="2057400" cy="3290888"/>
          </a:xfrm>
        </p:spPr>
        <p:txBody>
          <a:bodyPr vert="eaVert"/>
          <a:lstStyle/>
          <a:p>
            <a:r>
              <a:rPr lang="fr-CA"/>
              <a:t>Cliquez et modifiez le titre</a:t>
            </a:r>
            <a:endParaRPr lang="fr-FR"/>
          </a:p>
        </p:txBody>
      </p:sp>
      <p:sp>
        <p:nvSpPr>
          <p:cNvPr id="3" name="Espace réservé du texte vertical 2"/>
          <p:cNvSpPr>
            <a:spLocks noGrp="1"/>
          </p:cNvSpPr>
          <p:nvPr>
            <p:ph type="body" orient="vert" idx="1"/>
          </p:nvPr>
        </p:nvSpPr>
        <p:spPr>
          <a:xfrm>
            <a:off x="457200" y="154786"/>
            <a:ext cx="6019800" cy="329088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23/04/2021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4548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628650" y="1369219"/>
            <a:ext cx="3886200" cy="326350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29150" y="1369219"/>
            <a:ext cx="3886200" cy="326350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E3921F96-70ED-4D6C-898F-45227CFA5977}" type="datetime1">
              <a:rPr lang="fr-CA" smtClean="0">
                <a:solidFill>
                  <a:prstClr val="black">
                    <a:tint val="75000"/>
                  </a:prstClr>
                </a:solidFill>
              </a:rPr>
              <a:pPr/>
              <a:t>2021-04-23</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21753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7"/>
            <a:ext cx="7886700" cy="994172"/>
          </a:xfrm>
        </p:spPr>
        <p:txBody>
          <a:bodyPr/>
          <a:lstStyle/>
          <a:p>
            <a:r>
              <a:rPr lang="fr-FR"/>
              <a:t>Modifiez le style du titre</a:t>
            </a:r>
            <a:endParaRPr lang="fr-CA"/>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533" indent="0">
              <a:buNone/>
              <a:defRPr sz="1500" b="1"/>
            </a:lvl2pPr>
            <a:lvl3pPr marL="685103" indent="0">
              <a:buNone/>
              <a:defRPr sz="1400" b="1"/>
            </a:lvl3pPr>
            <a:lvl4pPr marL="1027655" indent="0">
              <a:buNone/>
              <a:defRPr sz="1200" b="1"/>
            </a:lvl4pPr>
            <a:lvl5pPr marL="1370206" indent="0">
              <a:buNone/>
              <a:defRPr sz="1200" b="1"/>
            </a:lvl5pPr>
            <a:lvl6pPr marL="1712777" indent="0">
              <a:buNone/>
              <a:defRPr sz="1200" b="1"/>
            </a:lvl6pPr>
            <a:lvl7pPr marL="2055308" indent="0">
              <a:buNone/>
              <a:defRPr sz="1200" b="1"/>
            </a:lvl7pPr>
            <a:lvl8pPr marL="2397840" indent="0">
              <a:buNone/>
              <a:defRPr sz="1200" b="1"/>
            </a:lvl8pPr>
            <a:lvl9pPr marL="2740373"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29152" y="1260872"/>
            <a:ext cx="3887391" cy="617934"/>
          </a:xfrm>
        </p:spPr>
        <p:txBody>
          <a:bodyPr anchor="b"/>
          <a:lstStyle>
            <a:lvl1pPr marL="0" indent="0">
              <a:buNone/>
              <a:defRPr sz="1800" b="1"/>
            </a:lvl1pPr>
            <a:lvl2pPr marL="342533" indent="0">
              <a:buNone/>
              <a:defRPr sz="1500" b="1"/>
            </a:lvl2pPr>
            <a:lvl3pPr marL="685103" indent="0">
              <a:buNone/>
              <a:defRPr sz="1400" b="1"/>
            </a:lvl3pPr>
            <a:lvl4pPr marL="1027655" indent="0">
              <a:buNone/>
              <a:defRPr sz="1200" b="1"/>
            </a:lvl4pPr>
            <a:lvl5pPr marL="1370206" indent="0">
              <a:buNone/>
              <a:defRPr sz="1200" b="1"/>
            </a:lvl5pPr>
            <a:lvl6pPr marL="1712777" indent="0">
              <a:buNone/>
              <a:defRPr sz="1200" b="1"/>
            </a:lvl6pPr>
            <a:lvl7pPr marL="2055308" indent="0">
              <a:buNone/>
              <a:defRPr sz="1200" b="1"/>
            </a:lvl7pPr>
            <a:lvl8pPr marL="2397840" indent="0">
              <a:buNone/>
              <a:defRPr sz="1200" b="1"/>
            </a:lvl8pPr>
            <a:lvl9pPr marL="2740373"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2" y="1878806"/>
            <a:ext cx="3887391" cy="276344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CF0012B1-06B6-453B-B82D-8678D784C7EC}" type="datetime1">
              <a:rPr lang="fr-CA" smtClean="0">
                <a:solidFill>
                  <a:prstClr val="black">
                    <a:tint val="75000"/>
                  </a:prstClr>
                </a:solidFill>
              </a:rPr>
              <a:pPr/>
              <a:t>2021-04-23</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60419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6A49F5E8-3572-4A1D-91F1-392834F11F92}" type="datetime1">
              <a:rPr lang="fr-CA" smtClean="0">
                <a:solidFill>
                  <a:prstClr val="black">
                    <a:tint val="75000"/>
                  </a:prstClr>
                </a:solidFill>
              </a:rPr>
              <a:pPr/>
              <a:t>2021-04-23</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53162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3056B1-4CC1-4305-99ED-6ECD306CA61C}" type="datetime1">
              <a:rPr lang="fr-CA" smtClean="0">
                <a:solidFill>
                  <a:prstClr val="black">
                    <a:tint val="75000"/>
                  </a:prstClr>
                </a:solidFill>
              </a:rPr>
              <a:pPr/>
              <a:t>2021-04-23</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81806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fr-CA"/>
          </a:p>
        </p:txBody>
      </p:sp>
      <p:sp>
        <p:nvSpPr>
          <p:cNvPr id="3" name="Espace réservé du contenu 2"/>
          <p:cNvSpPr>
            <a:spLocks noGrp="1"/>
          </p:cNvSpPr>
          <p:nvPr>
            <p:ph idx="1"/>
          </p:nvPr>
        </p:nvSpPr>
        <p:spPr>
          <a:xfrm>
            <a:off x="3887391" y="74059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2533" indent="0">
              <a:buNone/>
              <a:defRPr sz="1100"/>
            </a:lvl2pPr>
            <a:lvl3pPr marL="685103" indent="0">
              <a:buNone/>
              <a:defRPr sz="900"/>
            </a:lvl3pPr>
            <a:lvl4pPr marL="1027655" indent="0">
              <a:buNone/>
              <a:defRPr sz="800"/>
            </a:lvl4pPr>
            <a:lvl5pPr marL="1370206" indent="0">
              <a:buNone/>
              <a:defRPr sz="800"/>
            </a:lvl5pPr>
            <a:lvl6pPr marL="1712777" indent="0">
              <a:buNone/>
              <a:defRPr sz="800"/>
            </a:lvl6pPr>
            <a:lvl7pPr marL="2055308" indent="0">
              <a:buNone/>
              <a:defRPr sz="800"/>
            </a:lvl7pPr>
            <a:lvl8pPr marL="2397840" indent="0">
              <a:buNone/>
              <a:defRPr sz="800"/>
            </a:lvl8pPr>
            <a:lvl9pPr marL="2740373" indent="0">
              <a:buNone/>
              <a:defRPr sz="8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3FF8AA9-48A6-4D86-ADDF-1C6877E050CA}" type="datetime1">
              <a:rPr lang="fr-CA" smtClean="0">
                <a:solidFill>
                  <a:prstClr val="black">
                    <a:tint val="75000"/>
                  </a:prstClr>
                </a:solidFill>
              </a:rPr>
              <a:pPr/>
              <a:t>2021-04-23</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68656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fr-CA"/>
          </a:p>
        </p:txBody>
      </p:sp>
      <p:sp>
        <p:nvSpPr>
          <p:cNvPr id="3" name="Espace réservé pour une image  2"/>
          <p:cNvSpPr>
            <a:spLocks noGrp="1"/>
          </p:cNvSpPr>
          <p:nvPr>
            <p:ph type="pic" idx="1"/>
          </p:nvPr>
        </p:nvSpPr>
        <p:spPr>
          <a:xfrm>
            <a:off x="3887391" y="740599"/>
            <a:ext cx="4629150" cy="3655219"/>
          </a:xfrm>
        </p:spPr>
        <p:txBody>
          <a:bodyPr/>
          <a:lstStyle>
            <a:lvl1pPr marL="0" indent="0">
              <a:buNone/>
              <a:defRPr sz="2400"/>
            </a:lvl1pPr>
            <a:lvl2pPr marL="342533" indent="0">
              <a:buNone/>
              <a:defRPr sz="2100"/>
            </a:lvl2pPr>
            <a:lvl3pPr marL="685103" indent="0">
              <a:buNone/>
              <a:defRPr sz="1800"/>
            </a:lvl3pPr>
            <a:lvl4pPr marL="1027655" indent="0">
              <a:buNone/>
              <a:defRPr sz="1500"/>
            </a:lvl4pPr>
            <a:lvl5pPr marL="1370206" indent="0">
              <a:buNone/>
              <a:defRPr sz="1500"/>
            </a:lvl5pPr>
            <a:lvl6pPr marL="1712777" indent="0">
              <a:buNone/>
              <a:defRPr sz="1500"/>
            </a:lvl6pPr>
            <a:lvl7pPr marL="2055308" indent="0">
              <a:buNone/>
              <a:defRPr sz="1500"/>
            </a:lvl7pPr>
            <a:lvl8pPr marL="2397840" indent="0">
              <a:buNone/>
              <a:defRPr sz="1500"/>
            </a:lvl8pPr>
            <a:lvl9pPr marL="2740373" indent="0">
              <a:buNone/>
              <a:defRPr sz="1500"/>
            </a:lvl9pPr>
          </a:lstStyle>
          <a:p>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2533" indent="0">
              <a:buNone/>
              <a:defRPr sz="1100"/>
            </a:lvl2pPr>
            <a:lvl3pPr marL="685103" indent="0">
              <a:buNone/>
              <a:defRPr sz="900"/>
            </a:lvl3pPr>
            <a:lvl4pPr marL="1027655" indent="0">
              <a:buNone/>
              <a:defRPr sz="800"/>
            </a:lvl4pPr>
            <a:lvl5pPr marL="1370206" indent="0">
              <a:buNone/>
              <a:defRPr sz="800"/>
            </a:lvl5pPr>
            <a:lvl6pPr marL="1712777" indent="0">
              <a:buNone/>
              <a:defRPr sz="800"/>
            </a:lvl6pPr>
            <a:lvl7pPr marL="2055308" indent="0">
              <a:buNone/>
              <a:defRPr sz="800"/>
            </a:lvl7pPr>
            <a:lvl8pPr marL="2397840" indent="0">
              <a:buNone/>
              <a:defRPr sz="800"/>
            </a:lvl8pPr>
            <a:lvl9pPr marL="2740373" indent="0">
              <a:buNone/>
              <a:defRPr sz="8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0C412EE-819E-4133-9A61-E83C7632272C}" type="datetime1">
              <a:rPr lang="fr-CA" smtClean="0">
                <a:solidFill>
                  <a:prstClr val="black">
                    <a:tint val="75000"/>
                  </a:prstClr>
                </a:solidFill>
              </a:rPr>
              <a:pPr/>
              <a:t>2021-04-23</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707588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7"/>
            <a:ext cx="7886700" cy="994172"/>
          </a:xfrm>
          <a:prstGeom prst="rect">
            <a:avLst/>
          </a:prstGeom>
        </p:spPr>
        <p:txBody>
          <a:bodyPr vert="horz" lIns="68519" tIns="34289" rIns="68519" bIns="34289"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628650" y="1369219"/>
            <a:ext cx="7886700" cy="3263504"/>
          </a:xfrm>
          <a:prstGeom prst="rect">
            <a:avLst/>
          </a:prstGeom>
        </p:spPr>
        <p:txBody>
          <a:bodyPr vert="horz" lIns="68519" tIns="34289" rIns="68519" bIns="34289"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628650" y="4767270"/>
            <a:ext cx="2057400" cy="273844"/>
          </a:xfrm>
          <a:prstGeom prst="rect">
            <a:avLst/>
          </a:prstGeom>
        </p:spPr>
        <p:txBody>
          <a:bodyPr vert="horz" lIns="68519" tIns="34289" rIns="68519" bIns="34289" rtlCol="0" anchor="ctr"/>
          <a:lstStyle>
            <a:lvl1pPr algn="l">
              <a:defRPr sz="900">
                <a:solidFill>
                  <a:schemeClr val="tx1">
                    <a:tint val="75000"/>
                  </a:schemeClr>
                </a:solidFill>
              </a:defRPr>
            </a:lvl1pPr>
          </a:lstStyle>
          <a:p>
            <a:pPr defTabSz="685103"/>
            <a:fld id="{6163A81A-2086-4508-AE49-8A2B3254D4C5}" type="datetime1">
              <a:rPr lang="fr-CA" smtClean="0">
                <a:solidFill>
                  <a:prstClr val="black">
                    <a:tint val="75000"/>
                  </a:prstClr>
                </a:solidFill>
              </a:rPr>
              <a:pPr defTabSz="685103"/>
              <a:t>2021-04-23</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028950" y="4767270"/>
            <a:ext cx="3086100" cy="273844"/>
          </a:xfrm>
          <a:prstGeom prst="rect">
            <a:avLst/>
          </a:prstGeom>
        </p:spPr>
        <p:txBody>
          <a:bodyPr vert="horz" lIns="68519" tIns="34289" rIns="68519" bIns="34289" rtlCol="0" anchor="ctr"/>
          <a:lstStyle>
            <a:lvl1pPr algn="ctr">
              <a:defRPr sz="900">
                <a:solidFill>
                  <a:schemeClr val="tx1">
                    <a:tint val="75000"/>
                  </a:schemeClr>
                </a:solidFill>
              </a:defRPr>
            </a:lvl1pPr>
          </a:lstStyle>
          <a:p>
            <a:pPr defTabSz="685103"/>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457950" y="4767270"/>
            <a:ext cx="2057400" cy="273844"/>
          </a:xfrm>
          <a:prstGeom prst="rect">
            <a:avLst/>
          </a:prstGeom>
        </p:spPr>
        <p:txBody>
          <a:bodyPr vert="horz" lIns="68519" tIns="34289" rIns="68519" bIns="34289" rtlCol="0" anchor="ctr"/>
          <a:lstStyle>
            <a:lvl1pPr algn="r">
              <a:defRPr sz="900">
                <a:solidFill>
                  <a:schemeClr val="tx1">
                    <a:tint val="75000"/>
                  </a:schemeClr>
                </a:solidFill>
              </a:defRPr>
            </a:lvl1pPr>
          </a:lstStyle>
          <a:p>
            <a:pPr defTabSz="685103"/>
            <a:fld id="{189DF131-12C1-4EAC-8253-9E1DD4322B24}" type="slidenum">
              <a:rPr lang="fr-CA" smtClean="0">
                <a:solidFill>
                  <a:prstClr val="black">
                    <a:tint val="75000"/>
                  </a:prstClr>
                </a:solidFill>
              </a:rPr>
              <a:pPr defTabSz="685103"/>
              <a:t>‹N°›</a:t>
            </a:fld>
            <a:endParaRPr lang="fr-CA">
              <a:solidFill>
                <a:prstClr val="black">
                  <a:tint val="75000"/>
                </a:prstClr>
              </a:solidFill>
            </a:endParaRPr>
          </a:p>
        </p:txBody>
      </p:sp>
    </p:spTree>
    <p:extLst>
      <p:ext uri="{BB962C8B-B14F-4D97-AF65-F5344CB8AC3E}">
        <p14:creationId xmlns:p14="http://schemas.microsoft.com/office/powerpoint/2010/main" val="2376225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10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286" indent="-171286" algn="l" defTabSz="68510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857" indent="-171286" algn="l" defTabSz="68510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388" indent="-171286" algn="l" defTabSz="68510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920"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453"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023"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575"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126"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697"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5103" rtl="0" eaLnBrk="1" latinLnBrk="0" hangingPunct="1">
        <a:defRPr sz="1400" kern="1200">
          <a:solidFill>
            <a:schemeClr val="tx1"/>
          </a:solidFill>
          <a:latin typeface="+mn-lt"/>
          <a:ea typeface="+mn-ea"/>
          <a:cs typeface="+mn-cs"/>
        </a:defRPr>
      </a:lvl1pPr>
      <a:lvl2pPr marL="342533" algn="l" defTabSz="685103" rtl="0" eaLnBrk="1" latinLnBrk="0" hangingPunct="1">
        <a:defRPr sz="1400" kern="1200">
          <a:solidFill>
            <a:schemeClr val="tx1"/>
          </a:solidFill>
          <a:latin typeface="+mn-lt"/>
          <a:ea typeface="+mn-ea"/>
          <a:cs typeface="+mn-cs"/>
        </a:defRPr>
      </a:lvl2pPr>
      <a:lvl3pPr marL="685103" algn="l" defTabSz="685103" rtl="0" eaLnBrk="1" latinLnBrk="0" hangingPunct="1">
        <a:defRPr sz="1400" kern="1200">
          <a:solidFill>
            <a:schemeClr val="tx1"/>
          </a:solidFill>
          <a:latin typeface="+mn-lt"/>
          <a:ea typeface="+mn-ea"/>
          <a:cs typeface="+mn-cs"/>
        </a:defRPr>
      </a:lvl3pPr>
      <a:lvl4pPr marL="1027655" algn="l" defTabSz="685103" rtl="0" eaLnBrk="1" latinLnBrk="0" hangingPunct="1">
        <a:defRPr sz="1400" kern="1200">
          <a:solidFill>
            <a:schemeClr val="tx1"/>
          </a:solidFill>
          <a:latin typeface="+mn-lt"/>
          <a:ea typeface="+mn-ea"/>
          <a:cs typeface="+mn-cs"/>
        </a:defRPr>
      </a:lvl4pPr>
      <a:lvl5pPr marL="1370206" algn="l" defTabSz="685103" rtl="0" eaLnBrk="1" latinLnBrk="0" hangingPunct="1">
        <a:defRPr sz="1400" kern="1200">
          <a:solidFill>
            <a:schemeClr val="tx1"/>
          </a:solidFill>
          <a:latin typeface="+mn-lt"/>
          <a:ea typeface="+mn-ea"/>
          <a:cs typeface="+mn-cs"/>
        </a:defRPr>
      </a:lvl5pPr>
      <a:lvl6pPr marL="1712777" algn="l" defTabSz="685103" rtl="0" eaLnBrk="1" latinLnBrk="0" hangingPunct="1">
        <a:defRPr sz="1400" kern="1200">
          <a:solidFill>
            <a:schemeClr val="tx1"/>
          </a:solidFill>
          <a:latin typeface="+mn-lt"/>
          <a:ea typeface="+mn-ea"/>
          <a:cs typeface="+mn-cs"/>
        </a:defRPr>
      </a:lvl6pPr>
      <a:lvl7pPr marL="2055308" algn="l" defTabSz="685103" rtl="0" eaLnBrk="1" latinLnBrk="0" hangingPunct="1">
        <a:defRPr sz="1400" kern="1200">
          <a:solidFill>
            <a:schemeClr val="tx1"/>
          </a:solidFill>
          <a:latin typeface="+mn-lt"/>
          <a:ea typeface="+mn-ea"/>
          <a:cs typeface="+mn-cs"/>
        </a:defRPr>
      </a:lvl7pPr>
      <a:lvl8pPr marL="2397840" algn="l" defTabSz="685103" rtl="0" eaLnBrk="1" latinLnBrk="0" hangingPunct="1">
        <a:defRPr sz="1400" kern="1200">
          <a:solidFill>
            <a:schemeClr val="tx1"/>
          </a:solidFill>
          <a:latin typeface="+mn-lt"/>
          <a:ea typeface="+mn-ea"/>
          <a:cs typeface="+mn-cs"/>
        </a:defRPr>
      </a:lvl8pPr>
      <a:lvl9pPr marL="2740373" algn="l" defTabSz="68510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7"/>
            <a:ext cx="7886700" cy="994172"/>
          </a:xfrm>
          <a:prstGeom prst="rect">
            <a:avLst/>
          </a:prstGeom>
        </p:spPr>
        <p:txBody>
          <a:bodyPr vert="horz" lIns="68312" tIns="34289" rIns="68312" bIns="34289"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628650" y="1369219"/>
            <a:ext cx="7886700" cy="3263504"/>
          </a:xfrm>
          <a:prstGeom prst="rect">
            <a:avLst/>
          </a:prstGeom>
        </p:spPr>
        <p:txBody>
          <a:bodyPr vert="horz" lIns="68312" tIns="34289" rIns="68312" bIns="34289"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628650" y="4767267"/>
            <a:ext cx="2057400" cy="273844"/>
          </a:xfrm>
          <a:prstGeom prst="rect">
            <a:avLst/>
          </a:prstGeom>
        </p:spPr>
        <p:txBody>
          <a:bodyPr vert="horz" lIns="68312" tIns="34289" rIns="68312" bIns="34289" rtlCol="0" anchor="ctr"/>
          <a:lstStyle>
            <a:lvl1pPr algn="l">
              <a:defRPr sz="900">
                <a:solidFill>
                  <a:schemeClr val="tx1">
                    <a:tint val="75000"/>
                  </a:schemeClr>
                </a:solidFill>
              </a:defRPr>
            </a:lvl1pPr>
          </a:lstStyle>
          <a:p>
            <a:pPr defTabSz="682757"/>
            <a:fld id="{C09DE729-E620-4304-9733-1205F59F5EF8}" type="datetimeFigureOut">
              <a:rPr lang="fr-CA" smtClean="0">
                <a:solidFill>
                  <a:prstClr val="black">
                    <a:tint val="75000"/>
                  </a:prstClr>
                </a:solidFill>
              </a:rPr>
              <a:pPr defTabSz="682757"/>
              <a:t>2021-04-23</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028950" y="4767267"/>
            <a:ext cx="3086100" cy="273844"/>
          </a:xfrm>
          <a:prstGeom prst="rect">
            <a:avLst/>
          </a:prstGeom>
        </p:spPr>
        <p:txBody>
          <a:bodyPr vert="horz" lIns="68312" tIns="34289" rIns="68312" bIns="34289" rtlCol="0" anchor="ctr"/>
          <a:lstStyle>
            <a:lvl1pPr algn="ctr">
              <a:defRPr sz="900">
                <a:solidFill>
                  <a:schemeClr val="tx1">
                    <a:tint val="75000"/>
                  </a:schemeClr>
                </a:solidFill>
              </a:defRPr>
            </a:lvl1pPr>
          </a:lstStyle>
          <a:p>
            <a:pPr defTabSz="682757"/>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457950" y="4767267"/>
            <a:ext cx="2057400" cy="273844"/>
          </a:xfrm>
          <a:prstGeom prst="rect">
            <a:avLst/>
          </a:prstGeom>
        </p:spPr>
        <p:txBody>
          <a:bodyPr vert="horz" lIns="68312" tIns="34289" rIns="68312" bIns="34289" rtlCol="0" anchor="ctr"/>
          <a:lstStyle>
            <a:lvl1pPr algn="r">
              <a:defRPr sz="900">
                <a:solidFill>
                  <a:schemeClr val="tx1">
                    <a:tint val="75000"/>
                  </a:schemeClr>
                </a:solidFill>
              </a:defRPr>
            </a:lvl1pPr>
          </a:lstStyle>
          <a:p>
            <a:pPr defTabSz="682757"/>
            <a:fld id="{189DF131-12C1-4EAC-8253-9E1DD4322B24}" type="slidenum">
              <a:rPr lang="fr-CA" smtClean="0">
                <a:solidFill>
                  <a:prstClr val="black">
                    <a:tint val="75000"/>
                  </a:prstClr>
                </a:solidFill>
              </a:rPr>
              <a:pPr defTabSz="682757"/>
              <a:t>‹N°›</a:t>
            </a:fld>
            <a:endParaRPr lang="fr-CA">
              <a:solidFill>
                <a:prstClr val="black">
                  <a:tint val="75000"/>
                </a:prstClr>
              </a:solidFill>
            </a:endParaRPr>
          </a:p>
        </p:txBody>
      </p:sp>
    </p:spTree>
    <p:extLst>
      <p:ext uri="{BB962C8B-B14F-4D97-AF65-F5344CB8AC3E}">
        <p14:creationId xmlns:p14="http://schemas.microsoft.com/office/powerpoint/2010/main" val="27200781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27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734" indent="-170734" algn="l" defTabSz="6827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201" indent="-170734" algn="l" defTabSz="6827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3490" indent="-170734" algn="l" defTabSz="6827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4780"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6071"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77537"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18916"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0294"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1761"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2757" rtl="0" eaLnBrk="1" latinLnBrk="0" hangingPunct="1">
        <a:defRPr sz="1400" kern="1200">
          <a:solidFill>
            <a:schemeClr val="tx1"/>
          </a:solidFill>
          <a:latin typeface="+mn-lt"/>
          <a:ea typeface="+mn-ea"/>
          <a:cs typeface="+mn-cs"/>
        </a:defRPr>
      </a:lvl1pPr>
      <a:lvl2pPr marL="341291" algn="l" defTabSz="682757" rtl="0" eaLnBrk="1" latinLnBrk="0" hangingPunct="1">
        <a:defRPr sz="1400" kern="1200">
          <a:solidFill>
            <a:schemeClr val="tx1"/>
          </a:solidFill>
          <a:latin typeface="+mn-lt"/>
          <a:ea typeface="+mn-ea"/>
          <a:cs typeface="+mn-cs"/>
        </a:defRPr>
      </a:lvl2pPr>
      <a:lvl3pPr marL="682757" algn="l" defTabSz="682757" rtl="0" eaLnBrk="1" latinLnBrk="0" hangingPunct="1">
        <a:defRPr sz="1400" kern="1200">
          <a:solidFill>
            <a:schemeClr val="tx1"/>
          </a:solidFill>
          <a:latin typeface="+mn-lt"/>
          <a:ea typeface="+mn-ea"/>
          <a:cs typeface="+mn-cs"/>
        </a:defRPr>
      </a:lvl3pPr>
      <a:lvl4pPr marL="1024136" algn="l" defTabSz="682757" rtl="0" eaLnBrk="1" latinLnBrk="0" hangingPunct="1">
        <a:defRPr sz="1400" kern="1200">
          <a:solidFill>
            <a:schemeClr val="tx1"/>
          </a:solidFill>
          <a:latin typeface="+mn-lt"/>
          <a:ea typeface="+mn-ea"/>
          <a:cs typeface="+mn-cs"/>
        </a:defRPr>
      </a:lvl4pPr>
      <a:lvl5pPr marL="1365514" algn="l" defTabSz="682757" rtl="0" eaLnBrk="1" latinLnBrk="0" hangingPunct="1">
        <a:defRPr sz="1400" kern="1200">
          <a:solidFill>
            <a:schemeClr val="tx1"/>
          </a:solidFill>
          <a:latin typeface="+mn-lt"/>
          <a:ea typeface="+mn-ea"/>
          <a:cs typeface="+mn-cs"/>
        </a:defRPr>
      </a:lvl5pPr>
      <a:lvl6pPr marL="1706981" algn="l" defTabSz="682757" rtl="0" eaLnBrk="1" latinLnBrk="0" hangingPunct="1">
        <a:defRPr sz="1400" kern="1200">
          <a:solidFill>
            <a:schemeClr val="tx1"/>
          </a:solidFill>
          <a:latin typeface="+mn-lt"/>
          <a:ea typeface="+mn-ea"/>
          <a:cs typeface="+mn-cs"/>
        </a:defRPr>
      </a:lvl6pPr>
      <a:lvl7pPr marL="2048270" algn="l" defTabSz="682757" rtl="0" eaLnBrk="1" latinLnBrk="0" hangingPunct="1">
        <a:defRPr sz="1400" kern="1200">
          <a:solidFill>
            <a:schemeClr val="tx1"/>
          </a:solidFill>
          <a:latin typeface="+mn-lt"/>
          <a:ea typeface="+mn-ea"/>
          <a:cs typeface="+mn-cs"/>
        </a:defRPr>
      </a:lvl7pPr>
      <a:lvl8pPr marL="2389560" algn="l" defTabSz="682757" rtl="0" eaLnBrk="1" latinLnBrk="0" hangingPunct="1">
        <a:defRPr sz="1400" kern="1200">
          <a:solidFill>
            <a:schemeClr val="tx1"/>
          </a:solidFill>
          <a:latin typeface="+mn-lt"/>
          <a:ea typeface="+mn-ea"/>
          <a:cs typeface="+mn-cs"/>
        </a:defRPr>
      </a:lvl8pPr>
      <a:lvl9pPr marL="2730911" algn="l" defTabSz="68275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098" tIns="45549" rIns="91098" bIns="45549" rtlCol="0" anchor="ctr">
            <a:normAutofit/>
          </a:bodyPr>
          <a:lstStyle/>
          <a:p>
            <a:r>
              <a:rPr lang="fr-CA"/>
              <a:t>Cliquez et modifiez le titre</a:t>
            </a:r>
            <a:endParaRPr lang="fr-FR"/>
          </a:p>
        </p:txBody>
      </p:sp>
      <p:sp>
        <p:nvSpPr>
          <p:cNvPr id="3" name="Espace réservé du texte 2"/>
          <p:cNvSpPr>
            <a:spLocks noGrp="1"/>
          </p:cNvSpPr>
          <p:nvPr>
            <p:ph type="body" idx="1"/>
          </p:nvPr>
        </p:nvSpPr>
        <p:spPr>
          <a:xfrm>
            <a:off x="457200" y="1200154"/>
            <a:ext cx="8229600" cy="3394472"/>
          </a:xfrm>
          <a:prstGeom prst="rect">
            <a:avLst/>
          </a:prstGeom>
        </p:spPr>
        <p:txBody>
          <a:bodyPr vert="horz" lIns="91098" tIns="45549" rIns="91098" bIns="45549"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2"/>
          </p:nvPr>
        </p:nvSpPr>
        <p:spPr>
          <a:xfrm>
            <a:off x="457200" y="4767267"/>
            <a:ext cx="2133600" cy="273844"/>
          </a:xfrm>
          <a:prstGeom prst="rect">
            <a:avLst/>
          </a:prstGeom>
        </p:spPr>
        <p:txBody>
          <a:bodyPr vert="horz" lIns="91098" tIns="45549" rIns="91098" bIns="45549" rtlCol="0" anchor="ctr"/>
          <a:lstStyle>
            <a:lvl1pPr algn="l">
              <a:defRPr sz="1200">
                <a:solidFill>
                  <a:schemeClr val="tx1">
                    <a:tint val="75000"/>
                  </a:schemeClr>
                </a:solidFill>
              </a:defRPr>
            </a:lvl1pPr>
          </a:lstStyle>
          <a:p>
            <a:pPr defTabSz="455150"/>
            <a:fld id="{3FDE3769-2E3B-1242-97A7-E37767BF256D}" type="datetimeFigureOut">
              <a:rPr lang="fr-FR" smtClean="0">
                <a:solidFill>
                  <a:prstClr val="black">
                    <a:tint val="75000"/>
                  </a:prstClr>
                </a:solidFill>
              </a:rPr>
              <a:pPr defTabSz="455150"/>
              <a:t>23/04/2021</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4767267"/>
            <a:ext cx="2895600" cy="273844"/>
          </a:xfrm>
          <a:prstGeom prst="rect">
            <a:avLst/>
          </a:prstGeom>
        </p:spPr>
        <p:txBody>
          <a:bodyPr vert="horz" lIns="91098" tIns="45549" rIns="91098" bIns="45549" rtlCol="0" anchor="ctr"/>
          <a:lstStyle>
            <a:lvl1pPr algn="ctr">
              <a:defRPr sz="1200">
                <a:solidFill>
                  <a:schemeClr val="tx1">
                    <a:tint val="75000"/>
                  </a:schemeClr>
                </a:solidFill>
              </a:defRPr>
            </a:lvl1pPr>
          </a:lstStyle>
          <a:p>
            <a:pPr defTabSz="45515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4767267"/>
            <a:ext cx="2133600" cy="273844"/>
          </a:xfrm>
          <a:prstGeom prst="rect">
            <a:avLst/>
          </a:prstGeom>
        </p:spPr>
        <p:txBody>
          <a:bodyPr vert="horz" lIns="91098" tIns="45549" rIns="91098" bIns="45549" rtlCol="0" anchor="ctr"/>
          <a:lstStyle>
            <a:lvl1pPr algn="r">
              <a:defRPr sz="1200">
                <a:solidFill>
                  <a:schemeClr val="tx1">
                    <a:tint val="75000"/>
                  </a:schemeClr>
                </a:solidFill>
              </a:defRPr>
            </a:lvl1pPr>
          </a:lstStyle>
          <a:p>
            <a:pPr defTabSz="455150"/>
            <a:fld id="{E453D491-A9B9-0141-8C71-D9AE4B1D189F}" type="slidenum">
              <a:rPr lang="fr-FR" smtClean="0">
                <a:solidFill>
                  <a:prstClr val="black">
                    <a:tint val="75000"/>
                  </a:prstClr>
                </a:solidFill>
              </a:rPr>
              <a:pPr defTabSz="455150"/>
              <a:t>‹N°›</a:t>
            </a:fld>
            <a:endParaRPr lang="fr-FR">
              <a:solidFill>
                <a:prstClr val="black">
                  <a:tint val="75000"/>
                </a:prstClr>
              </a:solidFill>
            </a:endParaRPr>
          </a:p>
        </p:txBody>
      </p:sp>
    </p:spTree>
    <p:extLst>
      <p:ext uri="{BB962C8B-B14F-4D97-AF65-F5344CB8AC3E}">
        <p14:creationId xmlns:p14="http://schemas.microsoft.com/office/powerpoint/2010/main" val="35979674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5150" rtl="0" eaLnBrk="1" latinLnBrk="0" hangingPunct="1">
        <a:spcBef>
          <a:spcPct val="0"/>
        </a:spcBef>
        <a:buNone/>
        <a:defRPr sz="4400" kern="1200">
          <a:solidFill>
            <a:schemeClr val="tx1"/>
          </a:solidFill>
          <a:latin typeface="+mj-lt"/>
          <a:ea typeface="+mj-ea"/>
          <a:cs typeface="+mj-cs"/>
        </a:defRPr>
      </a:lvl1pPr>
    </p:titleStyle>
    <p:bodyStyle>
      <a:lvl1pPr marL="341363" indent="-341363" algn="l" defTabSz="455150" rtl="0" eaLnBrk="1" latinLnBrk="0" hangingPunct="1">
        <a:spcBef>
          <a:spcPct val="20000"/>
        </a:spcBef>
        <a:buFont typeface="Arial"/>
        <a:buChar char="•"/>
        <a:defRPr sz="3200" kern="1200">
          <a:solidFill>
            <a:schemeClr val="tx1"/>
          </a:solidFill>
          <a:latin typeface="+mn-lt"/>
          <a:ea typeface="+mn-ea"/>
          <a:cs typeface="+mn-cs"/>
        </a:defRPr>
      </a:lvl1pPr>
      <a:lvl2pPr marL="739871" indent="-284553" algn="l" defTabSz="455150" rtl="0" eaLnBrk="1" latinLnBrk="0" hangingPunct="1">
        <a:spcBef>
          <a:spcPct val="20000"/>
        </a:spcBef>
        <a:buFont typeface="Arial"/>
        <a:buChar char="–"/>
        <a:defRPr sz="2800" kern="1200">
          <a:solidFill>
            <a:schemeClr val="tx1"/>
          </a:solidFill>
          <a:latin typeface="+mn-lt"/>
          <a:ea typeface="+mn-ea"/>
          <a:cs typeface="+mn-cs"/>
        </a:defRPr>
      </a:lvl2pPr>
      <a:lvl3pPr marL="1138127" indent="-227574" algn="l" defTabSz="455150" rtl="0" eaLnBrk="1" latinLnBrk="0" hangingPunct="1">
        <a:spcBef>
          <a:spcPct val="20000"/>
        </a:spcBef>
        <a:buFont typeface="Arial"/>
        <a:buChar char="•"/>
        <a:defRPr sz="2400" kern="1200">
          <a:solidFill>
            <a:schemeClr val="tx1"/>
          </a:solidFill>
          <a:latin typeface="+mn-lt"/>
          <a:ea typeface="+mn-ea"/>
          <a:cs typeface="+mn-cs"/>
        </a:defRPr>
      </a:lvl3pPr>
      <a:lvl4pPr marL="1593401" indent="-227574" algn="l" defTabSz="455150" rtl="0" eaLnBrk="1" latinLnBrk="0" hangingPunct="1">
        <a:spcBef>
          <a:spcPct val="20000"/>
        </a:spcBef>
        <a:buFont typeface="Arial"/>
        <a:buChar char="–"/>
        <a:defRPr sz="2000" kern="1200">
          <a:solidFill>
            <a:schemeClr val="tx1"/>
          </a:solidFill>
          <a:latin typeface="+mn-lt"/>
          <a:ea typeface="+mn-ea"/>
          <a:cs typeface="+mn-cs"/>
        </a:defRPr>
      </a:lvl4pPr>
      <a:lvl5pPr marL="2048678" indent="-227574" algn="l" defTabSz="455150" rtl="0" eaLnBrk="1" latinLnBrk="0" hangingPunct="1">
        <a:spcBef>
          <a:spcPct val="20000"/>
        </a:spcBef>
        <a:buFont typeface="Arial"/>
        <a:buChar char="»"/>
        <a:defRPr sz="2000" kern="1200">
          <a:solidFill>
            <a:schemeClr val="tx1"/>
          </a:solidFill>
          <a:latin typeface="+mn-lt"/>
          <a:ea typeface="+mn-ea"/>
          <a:cs typeface="+mn-cs"/>
        </a:defRPr>
      </a:lvl5pPr>
      <a:lvl6pPr marL="2503829" indent="-227574" algn="l" defTabSz="455150" rtl="0" eaLnBrk="1" latinLnBrk="0" hangingPunct="1">
        <a:spcBef>
          <a:spcPct val="20000"/>
        </a:spcBef>
        <a:buFont typeface="Arial"/>
        <a:buChar char="•"/>
        <a:defRPr sz="2000" kern="1200">
          <a:solidFill>
            <a:schemeClr val="tx1"/>
          </a:solidFill>
          <a:latin typeface="+mn-lt"/>
          <a:ea typeface="+mn-ea"/>
          <a:cs typeface="+mn-cs"/>
        </a:defRPr>
      </a:lvl6pPr>
      <a:lvl7pPr marL="2959146" indent="-227574" algn="l" defTabSz="455150" rtl="0" eaLnBrk="1" latinLnBrk="0" hangingPunct="1">
        <a:spcBef>
          <a:spcPct val="20000"/>
        </a:spcBef>
        <a:buFont typeface="Arial"/>
        <a:buChar char="•"/>
        <a:defRPr sz="2000" kern="1200">
          <a:solidFill>
            <a:schemeClr val="tx1"/>
          </a:solidFill>
          <a:latin typeface="+mn-lt"/>
          <a:ea typeface="+mn-ea"/>
          <a:cs typeface="+mn-cs"/>
        </a:defRPr>
      </a:lvl7pPr>
      <a:lvl8pPr marL="3414384" indent="-227574" algn="l" defTabSz="455150" rtl="0" eaLnBrk="1" latinLnBrk="0" hangingPunct="1">
        <a:spcBef>
          <a:spcPct val="20000"/>
        </a:spcBef>
        <a:buFont typeface="Arial"/>
        <a:buChar char="•"/>
        <a:defRPr sz="2000" kern="1200">
          <a:solidFill>
            <a:schemeClr val="tx1"/>
          </a:solidFill>
          <a:latin typeface="+mn-lt"/>
          <a:ea typeface="+mn-ea"/>
          <a:cs typeface="+mn-cs"/>
        </a:defRPr>
      </a:lvl8pPr>
      <a:lvl9pPr marL="3869666" indent="-227574" algn="l" defTabSz="45515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5150" rtl="0" eaLnBrk="1" latinLnBrk="0" hangingPunct="1">
        <a:defRPr sz="1800" kern="1200">
          <a:solidFill>
            <a:schemeClr val="tx1"/>
          </a:solidFill>
          <a:latin typeface="+mn-lt"/>
          <a:ea typeface="+mn-ea"/>
          <a:cs typeface="+mn-cs"/>
        </a:defRPr>
      </a:lvl1pPr>
      <a:lvl2pPr marL="455150" algn="l" defTabSz="455150" rtl="0" eaLnBrk="1" latinLnBrk="0" hangingPunct="1">
        <a:defRPr sz="1800" kern="1200">
          <a:solidFill>
            <a:schemeClr val="tx1"/>
          </a:solidFill>
          <a:latin typeface="+mn-lt"/>
          <a:ea typeface="+mn-ea"/>
          <a:cs typeface="+mn-cs"/>
        </a:defRPr>
      </a:lvl2pPr>
      <a:lvl3pPr marL="910553" algn="l" defTabSz="455150" rtl="0" eaLnBrk="1" latinLnBrk="0" hangingPunct="1">
        <a:defRPr sz="1800" kern="1200">
          <a:solidFill>
            <a:schemeClr val="tx1"/>
          </a:solidFill>
          <a:latin typeface="+mn-lt"/>
          <a:ea typeface="+mn-ea"/>
          <a:cs typeface="+mn-cs"/>
        </a:defRPr>
      </a:lvl3pPr>
      <a:lvl4pPr marL="1365786" algn="l" defTabSz="455150" rtl="0" eaLnBrk="1" latinLnBrk="0" hangingPunct="1">
        <a:defRPr sz="1800" kern="1200">
          <a:solidFill>
            <a:schemeClr val="tx1"/>
          </a:solidFill>
          <a:latin typeface="+mn-lt"/>
          <a:ea typeface="+mn-ea"/>
          <a:cs typeface="+mn-cs"/>
        </a:defRPr>
      </a:lvl4pPr>
      <a:lvl5pPr marL="1821104" algn="l" defTabSz="455150" rtl="0" eaLnBrk="1" latinLnBrk="0" hangingPunct="1">
        <a:defRPr sz="1800" kern="1200">
          <a:solidFill>
            <a:schemeClr val="tx1"/>
          </a:solidFill>
          <a:latin typeface="+mn-lt"/>
          <a:ea typeface="+mn-ea"/>
          <a:cs typeface="+mn-cs"/>
        </a:defRPr>
      </a:lvl5pPr>
      <a:lvl6pPr marL="2276253" algn="l" defTabSz="455150" rtl="0" eaLnBrk="1" latinLnBrk="0" hangingPunct="1">
        <a:defRPr sz="1800" kern="1200">
          <a:solidFill>
            <a:schemeClr val="tx1"/>
          </a:solidFill>
          <a:latin typeface="+mn-lt"/>
          <a:ea typeface="+mn-ea"/>
          <a:cs typeface="+mn-cs"/>
        </a:defRPr>
      </a:lvl6pPr>
      <a:lvl7pPr marL="2731455" algn="l" defTabSz="455150" rtl="0" eaLnBrk="1" latinLnBrk="0" hangingPunct="1">
        <a:defRPr sz="1800" kern="1200">
          <a:solidFill>
            <a:schemeClr val="tx1"/>
          </a:solidFill>
          <a:latin typeface="+mn-lt"/>
          <a:ea typeface="+mn-ea"/>
          <a:cs typeface="+mn-cs"/>
        </a:defRPr>
      </a:lvl7pPr>
      <a:lvl8pPr marL="3186771" algn="l" defTabSz="455150" rtl="0" eaLnBrk="1" latinLnBrk="0" hangingPunct="1">
        <a:defRPr sz="1800" kern="1200">
          <a:solidFill>
            <a:schemeClr val="tx1"/>
          </a:solidFill>
          <a:latin typeface="+mn-lt"/>
          <a:ea typeface="+mn-ea"/>
          <a:cs typeface="+mn-cs"/>
        </a:defRPr>
      </a:lvl8pPr>
      <a:lvl9pPr marL="3642025" algn="l" defTabSz="455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hyperlink" Target="https://tout-petits.org/publications/portraits-annuels/politiques-publiques/" TargetMode="External"/><Relationship Id="rId3" Type="http://schemas.openxmlformats.org/officeDocument/2006/relationships/tags" Target="../tags/tag37.xml"/><Relationship Id="rId7" Type="http://schemas.openxmlformats.org/officeDocument/2006/relationships/notesSlide" Target="../notesSlides/notesSlide9.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29.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hyperlink" Target="https://tout-petits.org/publications/portraits-annuels/politiques-publiques/" TargetMode="External"/><Relationship Id="rId3" Type="http://schemas.openxmlformats.org/officeDocument/2006/relationships/tags" Target="../tags/tag42.xml"/><Relationship Id="rId7" Type="http://schemas.openxmlformats.org/officeDocument/2006/relationships/notesSlide" Target="../notesSlides/notesSlide10.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9.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7.xml"/><Relationship Id="rId7" Type="http://schemas.openxmlformats.org/officeDocument/2006/relationships/hyperlink" Target="https://tout-petits.org/publications/portraits-annuels/politiques-publiques/" TargetMode="Externa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11.xml"/><Relationship Id="rId5" Type="http://schemas.openxmlformats.org/officeDocument/2006/relationships/slideLayout" Target="../slideLayouts/slideLayout29.xml"/><Relationship Id="rId4" Type="http://schemas.openxmlformats.org/officeDocument/2006/relationships/tags" Target="../tags/tag4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2.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oleObject" Target="../embeddings/oleObject1.bin"/><Relationship Id="rId5" Type="http://schemas.openxmlformats.org/officeDocument/2006/relationships/image" Target="../media/image11.jpg"/><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8.xml"/><Relationship Id="rId7" Type="http://schemas.openxmlformats.org/officeDocument/2006/relationships/slideLayout" Target="../slideLayouts/slideLayout29.xml"/><Relationship Id="rId12" Type="http://schemas.microsoft.com/office/2007/relationships/hdphoto" Target="../media/hdphoto2.wdp"/><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5.png"/><Relationship Id="rId5" Type="http://schemas.openxmlformats.org/officeDocument/2006/relationships/tags" Target="../tags/tag10.xml"/><Relationship Id="rId10" Type="http://schemas.microsoft.com/office/2007/relationships/hdphoto" Target="../media/hdphoto1.wdp"/><Relationship Id="rId4" Type="http://schemas.openxmlformats.org/officeDocument/2006/relationships/tags" Target="../tags/tag9.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3.xml"/><Relationship Id="rId5" Type="http://schemas.openxmlformats.org/officeDocument/2006/relationships/slideLayout" Target="../slideLayouts/slideLayout29.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4.xml"/><Relationship Id="rId4"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5.xml"/><Relationship Id="rId4"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6.xml"/><Relationship Id="rId4"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7.xml"/><Relationship Id="rId4"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7.png"/><Relationship Id="rId5" Type="http://schemas.openxmlformats.org/officeDocument/2006/relationships/tags" Target="../tags/tag32.xml"/><Relationship Id="rId10" Type="http://schemas.openxmlformats.org/officeDocument/2006/relationships/image" Target="../media/image6.png"/><Relationship Id="rId4" Type="http://schemas.openxmlformats.org/officeDocument/2006/relationships/tags" Target="../tags/tag31.xml"/><Relationship Id="rId9"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CBCEE6D-7DB0-3E44-B9C4-F6C8A0F37C61}"/>
              </a:ext>
            </a:extLst>
          </p:cNvPr>
          <p:cNvPicPr>
            <a:picLocks noChangeAspect="1"/>
          </p:cNvPicPr>
          <p:nvPr/>
        </p:nvPicPr>
        <p:blipFill>
          <a:blip r:embed="rId3"/>
          <a:srcRect t="4723" b="4723"/>
          <a:stretch/>
        </p:blipFill>
        <p:spPr>
          <a:xfrm flipH="1">
            <a:off x="1" y="0"/>
            <a:ext cx="5685503" cy="5166990"/>
          </a:xfrm>
          <a:prstGeom prst="rect">
            <a:avLst/>
          </a:prstGeom>
        </p:spPr>
      </p:pic>
      <p:grpSp>
        <p:nvGrpSpPr>
          <p:cNvPr id="17" name="Group 16">
            <a:extLst>
              <a:ext uri="{FF2B5EF4-FFF2-40B4-BE49-F238E27FC236}">
                <a16:creationId xmlns:a16="http://schemas.microsoft.com/office/drawing/2014/main" id="{0BE14862-B52F-D244-BCD5-63206598F40F}"/>
              </a:ext>
            </a:extLst>
          </p:cNvPr>
          <p:cNvGrpSpPr/>
          <p:nvPr/>
        </p:nvGrpSpPr>
        <p:grpSpPr>
          <a:xfrm>
            <a:off x="4440853" y="0"/>
            <a:ext cx="4703149" cy="5166990"/>
            <a:chOff x="-1439222" y="86626"/>
            <a:chExt cx="6270865" cy="6866877"/>
          </a:xfrm>
        </p:grpSpPr>
        <p:sp>
          <p:nvSpPr>
            <p:cNvPr id="18" name="Rectangle 17">
              <a:extLst>
                <a:ext uri="{FF2B5EF4-FFF2-40B4-BE49-F238E27FC236}">
                  <a16:creationId xmlns:a16="http://schemas.microsoft.com/office/drawing/2014/main" id="{1C60887E-296A-024E-839C-D941AF1C028F}"/>
                </a:ext>
              </a:extLst>
            </p:cNvPr>
            <p:cNvSpPr/>
            <p:nvPr/>
          </p:nvSpPr>
          <p:spPr>
            <a:xfrm>
              <a:off x="-953084" y="86626"/>
              <a:ext cx="5784727" cy="6866877"/>
            </a:xfrm>
            <a:prstGeom prst="rect">
              <a:avLst/>
            </a:prstGeom>
            <a:solidFill>
              <a:srgbClr val="CD4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Triangle 18">
              <a:extLst>
                <a:ext uri="{FF2B5EF4-FFF2-40B4-BE49-F238E27FC236}">
                  <a16:creationId xmlns:a16="http://schemas.microsoft.com/office/drawing/2014/main" id="{4A0662C4-BE7B-AA4D-A679-1111A926A55B}"/>
                </a:ext>
              </a:extLst>
            </p:cNvPr>
            <p:cNvSpPr/>
            <p:nvPr/>
          </p:nvSpPr>
          <p:spPr>
            <a:xfrm rot="16200000">
              <a:off x="-1715416" y="3276995"/>
              <a:ext cx="1038526" cy="486138"/>
            </a:xfrm>
            <a:prstGeom prst="triangle">
              <a:avLst>
                <a:gd name="adj" fmla="val 51094"/>
              </a:avLst>
            </a:prstGeom>
            <a:solidFill>
              <a:srgbClr val="CD4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20" name="Group 19">
            <a:extLst>
              <a:ext uri="{FF2B5EF4-FFF2-40B4-BE49-F238E27FC236}">
                <a16:creationId xmlns:a16="http://schemas.microsoft.com/office/drawing/2014/main" id="{EAB19CD3-521A-8740-BAE2-BF4D97B7C7F8}"/>
              </a:ext>
            </a:extLst>
          </p:cNvPr>
          <p:cNvGrpSpPr/>
          <p:nvPr/>
        </p:nvGrpSpPr>
        <p:grpSpPr>
          <a:xfrm>
            <a:off x="4805457" y="636418"/>
            <a:ext cx="4338545" cy="2703656"/>
            <a:chOff x="6901060" y="947879"/>
            <a:chExt cx="6600425" cy="3604875"/>
          </a:xfrm>
        </p:grpSpPr>
        <p:sp>
          <p:nvSpPr>
            <p:cNvPr id="26" name="TextBox 25">
              <a:extLst>
                <a:ext uri="{FF2B5EF4-FFF2-40B4-BE49-F238E27FC236}">
                  <a16:creationId xmlns:a16="http://schemas.microsoft.com/office/drawing/2014/main" id="{102218A6-C0AB-C84C-9759-70FFA064F79A}"/>
                </a:ext>
              </a:extLst>
            </p:cNvPr>
            <p:cNvSpPr txBox="1"/>
            <p:nvPr/>
          </p:nvSpPr>
          <p:spPr>
            <a:xfrm>
              <a:off x="6901060" y="947879"/>
              <a:ext cx="6600425" cy="1231107"/>
            </a:xfrm>
            <a:prstGeom prst="rect">
              <a:avLst/>
            </a:prstGeom>
            <a:noFill/>
          </p:spPr>
          <p:txBody>
            <a:bodyPr wrap="square" rtlCol="0">
              <a:spAutoFit/>
            </a:bodyPr>
            <a:lstStyle/>
            <a:p>
              <a:pPr algn="ctr"/>
              <a:r>
                <a:rPr lang="fr-CA" sz="2700" dirty="0">
                  <a:solidFill>
                    <a:schemeClr val="bg1"/>
                  </a:solidFill>
                  <a:latin typeface="Raleway ExtraBold" panose="020B0503030101060003" pitchFamily="34" charset="77"/>
                </a:rPr>
                <a:t>TROUSSE DE COMMUNICATION</a:t>
              </a:r>
              <a:endParaRPr lang="fr-CA" sz="2700" dirty="0">
                <a:solidFill>
                  <a:schemeClr val="bg1"/>
                </a:solidFill>
                <a:latin typeface="Raleway" panose="020B0503030101060003" pitchFamily="34" charset="77"/>
              </a:endParaRPr>
            </a:p>
          </p:txBody>
        </p:sp>
        <p:grpSp>
          <p:nvGrpSpPr>
            <p:cNvPr id="22" name="Group 21">
              <a:extLst>
                <a:ext uri="{FF2B5EF4-FFF2-40B4-BE49-F238E27FC236}">
                  <a16:creationId xmlns:a16="http://schemas.microsoft.com/office/drawing/2014/main" id="{1A51A9E8-E0AD-6D4D-83DC-D1216161ABA8}"/>
                </a:ext>
              </a:extLst>
            </p:cNvPr>
            <p:cNvGrpSpPr/>
            <p:nvPr/>
          </p:nvGrpSpPr>
          <p:grpSpPr>
            <a:xfrm>
              <a:off x="7685153" y="2797767"/>
              <a:ext cx="5216692" cy="1754987"/>
              <a:chOff x="7052896" y="2852395"/>
              <a:chExt cx="5216692" cy="1754987"/>
            </a:xfrm>
          </p:grpSpPr>
          <p:sp>
            <p:nvSpPr>
              <p:cNvPr id="23" name="Rectangle 22">
                <a:extLst>
                  <a:ext uri="{FF2B5EF4-FFF2-40B4-BE49-F238E27FC236}">
                    <a16:creationId xmlns:a16="http://schemas.microsoft.com/office/drawing/2014/main" id="{644CC98B-7A92-BE43-96AA-FD674AE6BF8E}"/>
                  </a:ext>
                </a:extLst>
              </p:cNvPr>
              <p:cNvSpPr/>
              <p:nvPr/>
            </p:nvSpPr>
            <p:spPr>
              <a:xfrm>
                <a:off x="7052896" y="2852395"/>
                <a:ext cx="5216692" cy="1724491"/>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TextBox 23">
                <a:extLst>
                  <a:ext uri="{FF2B5EF4-FFF2-40B4-BE49-F238E27FC236}">
                    <a16:creationId xmlns:a16="http://schemas.microsoft.com/office/drawing/2014/main" id="{B18180BD-4DAB-3C49-9E72-C87FA376F29F}"/>
                  </a:ext>
                </a:extLst>
              </p:cNvPr>
              <p:cNvSpPr txBox="1"/>
              <p:nvPr/>
            </p:nvSpPr>
            <p:spPr>
              <a:xfrm>
                <a:off x="7052896" y="2945388"/>
                <a:ext cx="5216692" cy="1661994"/>
              </a:xfrm>
              <a:prstGeom prst="rect">
                <a:avLst/>
              </a:prstGeom>
              <a:noFill/>
            </p:spPr>
            <p:txBody>
              <a:bodyPr wrap="square" rtlCol="0">
                <a:spAutoFit/>
              </a:bodyPr>
              <a:lstStyle/>
              <a:p>
                <a:pPr algn="ctr"/>
                <a:r>
                  <a:rPr lang="fr-CA" sz="1500" i="1" dirty="0">
                    <a:solidFill>
                      <a:schemeClr val="bg1"/>
                    </a:solidFill>
                    <a:latin typeface="Raleway" panose="020B0003030101060003" pitchFamily="34" charset="0"/>
                  </a:rPr>
                  <a:t>Que faisons-nous au Québec pour nos tout-petits et leur famille ?</a:t>
                </a:r>
              </a:p>
              <a:p>
                <a:pPr algn="ctr"/>
                <a:endParaRPr lang="fr-CA" sz="1350" i="1" dirty="0">
                  <a:solidFill>
                    <a:schemeClr val="bg1"/>
                  </a:solidFill>
                  <a:latin typeface="Raleway" panose="020B0003030101060003" pitchFamily="34" charset="0"/>
                </a:endParaRPr>
              </a:p>
              <a:p>
                <a:pPr algn="ctr"/>
                <a:r>
                  <a:rPr lang="fr-CA" sz="1050" i="1" dirty="0">
                    <a:solidFill>
                      <a:schemeClr val="bg1"/>
                    </a:solidFill>
                    <a:latin typeface="Raleway" panose="020B0003030101060003" pitchFamily="34" charset="0"/>
                  </a:rPr>
                  <a:t>Portrait des</a:t>
                </a:r>
              </a:p>
              <a:p>
                <a:pPr algn="ctr"/>
                <a:r>
                  <a:rPr lang="fr-CA" sz="1050" i="1" dirty="0">
                    <a:solidFill>
                      <a:schemeClr val="bg1"/>
                    </a:solidFill>
                    <a:latin typeface="Raleway" panose="020B0003030101060003" pitchFamily="34" charset="0"/>
                  </a:rPr>
                  <a:t>politiques publiques </a:t>
                </a:r>
              </a:p>
              <a:p>
                <a:pPr algn="ctr"/>
                <a:r>
                  <a:rPr lang="fr-CA" sz="1050" i="1" dirty="0">
                    <a:solidFill>
                      <a:schemeClr val="bg1"/>
                    </a:solidFill>
                    <a:latin typeface="Raleway" panose="020B0003030101060003" pitchFamily="34" charset="0"/>
                  </a:rPr>
                  <a:t>2021</a:t>
                </a:r>
              </a:p>
            </p:txBody>
          </p:sp>
        </p:grpSp>
      </p:grpSp>
      <p:pic>
        <p:nvPicPr>
          <p:cNvPr id="29" name="Picture 28">
            <a:extLst>
              <a:ext uri="{FF2B5EF4-FFF2-40B4-BE49-F238E27FC236}">
                <a16:creationId xmlns:a16="http://schemas.microsoft.com/office/drawing/2014/main" id="{0689C539-0ACE-084E-BE6B-61DE9B9696D0}"/>
              </a:ext>
            </a:extLst>
          </p:cNvPr>
          <p:cNvPicPr>
            <a:picLocks noChangeAspect="1"/>
          </p:cNvPicPr>
          <p:nvPr/>
        </p:nvPicPr>
        <p:blipFill>
          <a:blip r:embed="rId4"/>
          <a:stretch>
            <a:fillRect/>
          </a:stretch>
        </p:blipFill>
        <p:spPr>
          <a:xfrm>
            <a:off x="7421852" y="4497363"/>
            <a:ext cx="1257300" cy="314325"/>
          </a:xfrm>
          <a:prstGeom prst="rect">
            <a:avLst/>
          </a:prstGeom>
        </p:spPr>
      </p:pic>
      <p:pic>
        <p:nvPicPr>
          <p:cNvPr id="30" name="Picture 29">
            <a:extLst>
              <a:ext uri="{FF2B5EF4-FFF2-40B4-BE49-F238E27FC236}">
                <a16:creationId xmlns:a16="http://schemas.microsoft.com/office/drawing/2014/main" id="{84E4CD05-EAF3-2143-B19C-58F232A94EB4}"/>
              </a:ext>
            </a:extLst>
          </p:cNvPr>
          <p:cNvPicPr>
            <a:picLocks noChangeAspect="1"/>
          </p:cNvPicPr>
          <p:nvPr/>
        </p:nvPicPr>
        <p:blipFill>
          <a:blip r:embed="rId5"/>
          <a:stretch>
            <a:fillRect/>
          </a:stretch>
        </p:blipFill>
        <p:spPr>
          <a:xfrm>
            <a:off x="5145940" y="4394952"/>
            <a:ext cx="1079126" cy="416736"/>
          </a:xfrm>
          <a:prstGeom prst="rect">
            <a:avLst/>
          </a:prstGeom>
        </p:spPr>
      </p:pic>
    </p:spTree>
    <p:extLst>
      <p:ext uri="{BB962C8B-B14F-4D97-AF65-F5344CB8AC3E}">
        <p14:creationId xmlns:p14="http://schemas.microsoft.com/office/powerpoint/2010/main" val="2574151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24589" y="1288126"/>
            <a:ext cx="8811907" cy="3515871"/>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450"/>
              </a:spcBef>
              <a:buClr>
                <a:srgbClr val="D9232D"/>
              </a:buClr>
              <a:buSzPct val="100000"/>
              <a:buFont typeface="Century Gothic" panose="020B0502020202020204" pitchFamily="34" charset="0"/>
              <a:buChar char="►"/>
            </a:pPr>
            <a:r>
              <a:rPr lang="fr-CA" sz="1500" b="1" dirty="0">
                <a:solidFill>
                  <a:prstClr val="black"/>
                </a:solidFill>
              </a:rPr>
              <a:t>Exemple de publication </a:t>
            </a:r>
            <a:r>
              <a:rPr lang="fr-CA" sz="1500" b="1" dirty="0"/>
              <a:t>lancement (27 avril 2021)</a:t>
            </a:r>
          </a:p>
          <a:p>
            <a:pPr marL="361950" lvl="1" indent="0" algn="just">
              <a:spcBef>
                <a:spcPts val="450"/>
              </a:spcBef>
              <a:buClr>
                <a:srgbClr val="D9232D"/>
              </a:buClr>
              <a:buSzPct val="100000"/>
              <a:buNone/>
            </a:pPr>
            <a:r>
              <a:rPr lang="fr-CA" sz="1400" dirty="0">
                <a:solidFill>
                  <a:prstClr val="black"/>
                </a:solidFill>
              </a:rPr>
              <a:t>Que faisons-nous pour nos tout-petits et leur famille au Québec? Nos politiques publiques sont-elles efficaces et pouvons-nous faire mieux?</a:t>
            </a:r>
          </a:p>
          <a:p>
            <a:pPr marL="361950" lvl="1" indent="0" algn="just">
              <a:spcBef>
                <a:spcPts val="450"/>
              </a:spcBef>
              <a:buClr>
                <a:srgbClr val="D9232D"/>
              </a:buClr>
              <a:buSzPct val="100000"/>
              <a:buNone/>
            </a:pPr>
            <a:r>
              <a:rPr lang="fr-CA" sz="1400" dirty="0">
                <a:solidFill>
                  <a:prstClr val="black"/>
                </a:solidFill>
              </a:rPr>
              <a:t>De vastes questions auxquelles répond le nouveau Portrait de l’@observatoiredestoutpetits, disponible dès aujourd’hui : (</a:t>
            </a:r>
            <a:r>
              <a:rPr lang="fr-CA" sz="1400" b="0" i="0" dirty="0">
                <a:solidFill>
                  <a:srgbClr val="091E42"/>
                </a:solidFill>
                <a:effectLst/>
                <a:latin typeface="-apple-system"/>
                <a:hlinkClick r:id="rId8"/>
              </a:rPr>
              <a:t>tout-petits.org/Politiques2021</a:t>
            </a:r>
            <a:r>
              <a:rPr lang="fr-CA" sz="1400" dirty="0">
                <a:solidFill>
                  <a:prstClr val="black"/>
                </a:solidFill>
              </a:rPr>
              <a:t>).</a:t>
            </a:r>
          </a:p>
          <a:p>
            <a:pPr marL="361950" lvl="1" indent="0" algn="just">
              <a:spcBef>
                <a:spcPts val="450"/>
              </a:spcBef>
              <a:buClr>
                <a:srgbClr val="D9232D"/>
              </a:buClr>
              <a:buSzPct val="100000"/>
              <a:buNone/>
            </a:pPr>
            <a:endParaRPr lang="fr-CA" sz="1500" dirty="0">
              <a:solidFill>
                <a:srgbClr val="0070C0"/>
              </a:solidFill>
            </a:endParaRPr>
          </a:p>
          <a:p>
            <a:pPr algn="just">
              <a:spcBef>
                <a:spcPts val="450"/>
              </a:spcBef>
              <a:buClr>
                <a:srgbClr val="D9232D"/>
              </a:buClr>
              <a:buSzPct val="100000"/>
              <a:buFont typeface="Century Gothic" panose="020B0502020202020204" pitchFamily="34" charset="0"/>
              <a:buChar char="►"/>
            </a:pPr>
            <a:r>
              <a:rPr lang="fr-CA" sz="1500" b="1" dirty="0">
                <a:solidFill>
                  <a:prstClr val="black"/>
                </a:solidFill>
              </a:rPr>
              <a:t>Exemple de publication post-lancement</a:t>
            </a:r>
          </a:p>
          <a:p>
            <a:pPr marL="361950" lvl="1" indent="0" algn="just">
              <a:lnSpc>
                <a:spcPts val="1900"/>
              </a:lnSpc>
              <a:spcBef>
                <a:spcPts val="450"/>
              </a:spcBef>
              <a:buClr>
                <a:srgbClr val="D9232D"/>
              </a:buClr>
              <a:buSzPct val="100000"/>
              <a:buNone/>
            </a:pPr>
            <a:r>
              <a:rPr lang="fr-CA" sz="1400" dirty="0"/>
              <a:t>Malgré les nombreuses politiques publiques en place au Québec et les bonnes nouvelles que révèle le Portrait de l’@observatoiredestoutpetits, des inégalités et des défis persistent encore aujourd’hui.</a:t>
            </a:r>
          </a:p>
          <a:p>
            <a:pPr marL="361950" lvl="1" indent="0" algn="just">
              <a:lnSpc>
                <a:spcPts val="1900"/>
              </a:lnSpc>
              <a:spcBef>
                <a:spcPts val="450"/>
              </a:spcBef>
              <a:buClr>
                <a:srgbClr val="D9232D"/>
              </a:buClr>
              <a:buSzPct val="100000"/>
              <a:buNone/>
            </a:pPr>
            <a:r>
              <a:rPr lang="fr-CA" sz="1400" dirty="0"/>
              <a:t>En plus de dresser un état de situation des principales politiques publiques au Québec, le Portrait présente des informations clés sur leur efficacité ainsi que qui peuvent devenir des sources d’inspiration pour améliorer nos politiques. Pour en savoir plus : (</a:t>
            </a:r>
            <a:r>
              <a:rPr lang="fr-CA" sz="1200" b="0" i="0" dirty="0">
                <a:solidFill>
                  <a:srgbClr val="091E42"/>
                </a:solidFill>
                <a:effectLst/>
                <a:latin typeface="-apple-system"/>
                <a:hlinkClick r:id="rId8"/>
              </a:rPr>
              <a:t>tout-petits.org/Politiques2021</a:t>
            </a:r>
            <a:r>
              <a:rPr lang="fr-CA" sz="1400" dirty="0"/>
              <a:t>).</a:t>
            </a:r>
            <a:endParaRPr lang="fr-CA" sz="1400" dirty="0">
              <a:solidFill>
                <a:prstClr val="black"/>
              </a:solidFill>
              <a:latin typeface="Raleway" panose="020B0503030101060003"/>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10</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a:latin typeface="Raleway" panose="020B0003030101060003" pitchFamily="34" charset="0"/>
              </a:rPr>
              <a:t>Réseaux sociaux - Facebook</a:t>
            </a: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pic>
        <p:nvPicPr>
          <p:cNvPr id="8" name="Picture 2" descr="Résultats de recherche d'images pour « facebook »"/>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8028384" y="339814"/>
            <a:ext cx="674228" cy="67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23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48063" y="1420157"/>
            <a:ext cx="8647877" cy="334711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450"/>
              </a:spcBef>
              <a:buClr>
                <a:srgbClr val="D9232D"/>
              </a:buClr>
              <a:buSzPct val="100000"/>
              <a:buFont typeface="Century Gothic" panose="020B0502020202020204" pitchFamily="34" charset="0"/>
              <a:buChar char="►"/>
            </a:pPr>
            <a:r>
              <a:rPr lang="fr-CA" sz="1500" b="1" dirty="0">
                <a:solidFill>
                  <a:prstClr val="black"/>
                </a:solidFill>
              </a:rPr>
              <a:t>Exemple de publication lancement (27 avril 2021)</a:t>
            </a:r>
          </a:p>
          <a:p>
            <a:pPr marL="361950" lvl="1" indent="0" algn="just">
              <a:spcBef>
                <a:spcPts val="450"/>
              </a:spcBef>
              <a:buClr>
                <a:srgbClr val="D9232D"/>
              </a:buClr>
              <a:buSzPct val="100000"/>
              <a:buNone/>
            </a:pPr>
            <a:r>
              <a:rPr lang="fr-CA" sz="1400" dirty="0">
                <a:solidFill>
                  <a:prstClr val="black"/>
                </a:solidFill>
              </a:rPr>
              <a:t>Les politiques publiques au Québec sont-elles efficaces pour favoriser le développement des tout-petits? Pouvons-nous faire mieux ? À découvrir dans le nouveau Portrait de @l’observatoiredestoutpetits! (</a:t>
            </a:r>
            <a:r>
              <a:rPr lang="fr-CA" sz="1400" b="0" i="0" dirty="0">
                <a:solidFill>
                  <a:srgbClr val="091E42"/>
                </a:solidFill>
                <a:effectLst/>
                <a:latin typeface="-apple-system"/>
                <a:hlinkClick r:id="rId8"/>
              </a:rPr>
              <a:t>tout-petits.org/Politiques2021</a:t>
            </a:r>
            <a:r>
              <a:rPr lang="fr-CA" sz="1400" dirty="0">
                <a:solidFill>
                  <a:prstClr val="black"/>
                </a:solidFill>
              </a:rPr>
              <a:t>)</a:t>
            </a:r>
          </a:p>
          <a:p>
            <a:pPr marL="361950" lvl="1" indent="0" algn="just">
              <a:spcBef>
                <a:spcPts val="450"/>
              </a:spcBef>
              <a:buClr>
                <a:srgbClr val="D9232D"/>
              </a:buClr>
              <a:buSzPct val="100000"/>
              <a:buNone/>
            </a:pPr>
            <a:endParaRPr lang="fr-CA" sz="1500" dirty="0">
              <a:solidFill>
                <a:prstClr val="black"/>
              </a:solidFill>
            </a:endParaRPr>
          </a:p>
          <a:p>
            <a:pPr algn="just">
              <a:spcBef>
                <a:spcPts val="450"/>
              </a:spcBef>
              <a:buClr>
                <a:srgbClr val="D9232D"/>
              </a:buClr>
              <a:buSzPct val="100000"/>
              <a:buFont typeface="Century Gothic" panose="020B0502020202020204" pitchFamily="34" charset="0"/>
              <a:buChar char="►"/>
            </a:pPr>
            <a:r>
              <a:rPr lang="fr-CA" sz="1400" b="1" dirty="0">
                <a:solidFill>
                  <a:prstClr val="black"/>
                </a:solidFill>
              </a:rPr>
              <a:t>Exemple de publication post-lancement</a:t>
            </a:r>
          </a:p>
          <a:p>
            <a:pPr marL="400050" lvl="1" indent="-38100" algn="just">
              <a:spcBef>
                <a:spcPts val="450"/>
              </a:spcBef>
              <a:buClr>
                <a:srgbClr val="D9232D"/>
              </a:buClr>
              <a:buSzPct val="100000"/>
              <a:buNone/>
            </a:pPr>
            <a:r>
              <a:rPr lang="fr-CA" sz="1400" dirty="0">
                <a:solidFill>
                  <a:prstClr val="black"/>
                </a:solidFill>
              </a:rPr>
              <a:t>Bien que les politiques publiques en place aient des répercussions positives sur les #toutpetits, les inégalités persistent au Québec. Pour des exemples d’initiatives d’ici ou d’ailleurs pour améliorer nos politiques : le dernier Portrait de l’@observatoiredestoutpetits est à lire!</a:t>
            </a:r>
          </a:p>
          <a:p>
            <a:pPr marL="400050" lvl="1" indent="-38100" algn="just">
              <a:spcBef>
                <a:spcPts val="450"/>
              </a:spcBef>
              <a:buClr>
                <a:srgbClr val="D9232D"/>
              </a:buClr>
              <a:buSzPct val="100000"/>
              <a:buNone/>
            </a:pPr>
            <a:r>
              <a:rPr lang="fr-CA" sz="1400" dirty="0">
                <a:solidFill>
                  <a:prstClr val="black"/>
                </a:solidFill>
              </a:rPr>
              <a:t>(</a:t>
            </a:r>
            <a:r>
              <a:rPr lang="fr-CA" sz="1400" b="0" i="0" dirty="0">
                <a:solidFill>
                  <a:srgbClr val="091E42"/>
                </a:solidFill>
                <a:effectLst/>
                <a:latin typeface="-apple-system"/>
                <a:hlinkClick r:id="rId8"/>
              </a:rPr>
              <a:t>tout-petits.org/Politiques2021</a:t>
            </a:r>
            <a:r>
              <a:rPr lang="fr-CA" sz="1400" dirty="0">
                <a:solidFill>
                  <a:prstClr val="black"/>
                </a:solidFill>
              </a:rPr>
              <a:t>)</a:t>
            </a:r>
          </a:p>
          <a:p>
            <a:pPr marL="0" indent="0" algn="just">
              <a:spcBef>
                <a:spcPts val="450"/>
              </a:spcBef>
              <a:buClr>
                <a:srgbClr val="D9232D"/>
              </a:buClr>
              <a:buSzPct val="100000"/>
              <a:buNone/>
            </a:pPr>
            <a:endParaRPr lang="fr-CA" sz="1400" dirty="0">
              <a:solidFill>
                <a:prstClr val="black"/>
              </a:solidFill>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11</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a:latin typeface="Raleway" panose="020B0003030101060003" pitchFamily="34" charset="0"/>
              </a:rPr>
              <a:t>Réseaux sociaux - Twitter</a:t>
            </a: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pic>
        <p:nvPicPr>
          <p:cNvPr id="8" name="Picture 2" descr="Résultats de recherche d'images pour « twitter logo »"/>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7956376" y="267494"/>
            <a:ext cx="718505" cy="58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0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13786" y="699359"/>
            <a:ext cx="8716425" cy="4545057"/>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450"/>
              </a:spcBef>
              <a:buClr>
                <a:srgbClr val="D9232D"/>
              </a:buClr>
              <a:buSzPct val="100000"/>
              <a:buFont typeface="Century Gothic" panose="020B0502020202020204" pitchFamily="34" charset="0"/>
              <a:buChar char="►"/>
            </a:pPr>
            <a:r>
              <a:rPr lang="fr-CA" sz="1500" b="1" dirty="0"/>
              <a:t>Exemple de texte</a:t>
            </a:r>
          </a:p>
          <a:p>
            <a:pPr marL="361950" indent="0">
              <a:spcBef>
                <a:spcPts val="450"/>
              </a:spcBef>
              <a:buClr>
                <a:srgbClr val="D9232D"/>
              </a:buClr>
              <a:buSzPct val="100000"/>
              <a:buNone/>
            </a:pPr>
            <a:r>
              <a:rPr lang="fr-CA" sz="1400" b="1" i="1" cap="small" dirty="0">
                <a:solidFill>
                  <a:srgbClr val="C00000"/>
                </a:solidFill>
              </a:rPr>
              <a:t>Que faisons-nous pour nos tout-petits et leur famille au Québec? </a:t>
            </a:r>
            <a:endParaRPr lang="fr-CA" sz="1400" dirty="0">
              <a:solidFill>
                <a:srgbClr val="C00000"/>
              </a:solidFill>
            </a:endParaRPr>
          </a:p>
          <a:p>
            <a:pPr marL="361950" indent="0">
              <a:spcBef>
                <a:spcPts val="450"/>
              </a:spcBef>
              <a:buClr>
                <a:srgbClr val="D9232D"/>
              </a:buClr>
              <a:buSzPct val="100000"/>
              <a:buNone/>
            </a:pPr>
            <a:r>
              <a:rPr lang="fr-CA" sz="1400" i="1" dirty="0">
                <a:solidFill>
                  <a:srgbClr val="C00000"/>
                </a:solidFill>
              </a:rPr>
              <a:t>Premier Portrait québécois sur les politiques publiques favorables aux tout-petits et leur famille</a:t>
            </a:r>
            <a:endParaRPr lang="fr-CA" sz="700" dirty="0">
              <a:solidFill>
                <a:prstClr val="black"/>
              </a:solidFill>
            </a:endParaRPr>
          </a:p>
          <a:p>
            <a:pPr marL="447675" indent="0" algn="just">
              <a:spcBef>
                <a:spcPts val="0"/>
              </a:spcBef>
              <a:buClr>
                <a:srgbClr val="D9232D"/>
              </a:buClr>
              <a:buSzPct val="100000"/>
              <a:buNone/>
            </a:pPr>
            <a:endParaRPr lang="fr-CA" sz="500" dirty="0">
              <a:solidFill>
                <a:prstClr val="black"/>
              </a:solidFill>
            </a:endParaRPr>
          </a:p>
          <a:p>
            <a:pPr marL="0" indent="0" algn="just">
              <a:lnSpc>
                <a:spcPct val="115000"/>
              </a:lnSpc>
              <a:spcAft>
                <a:spcPts val="800"/>
              </a:spcAft>
              <a:buNone/>
            </a:pPr>
            <a:r>
              <a:rPr lang="fr-CA" sz="1400" dirty="0">
                <a:solidFill>
                  <a:prstClr val="black"/>
                </a:solidFill>
              </a:rPr>
              <a:t>Résultat d'une collaboration avec une soixantaine d'experts en petite enfance, ce nouveau Portrait de l’Observatoire des tout-petits présente une recension des principales politiques publiques municipales, provinciales et fédérales qui peuvent contribuer à améliorer les conditions de vie et le développement des tout-petits. Décliné en 14 thématiques, ce Portrait recense des informations clés sur l’efficacité des politiques ainsi que des exemples d’initiatives d’ici ou d’ailleurs qui peuvent devenir des sources d’inspiration pour les optimiser ou en créer de nouvelles.</a:t>
            </a:r>
          </a:p>
          <a:p>
            <a:pPr marL="0" indent="0" algn="just">
              <a:lnSpc>
                <a:spcPct val="115000"/>
              </a:lnSpc>
              <a:spcAft>
                <a:spcPts val="800"/>
              </a:spcAft>
              <a:buNone/>
            </a:pPr>
            <a:r>
              <a:rPr lang="fr-CA" sz="1400" dirty="0">
                <a:solidFill>
                  <a:prstClr val="black"/>
                </a:solidFill>
              </a:rPr>
              <a:t>« À l’aube du dépôt du rapport de la Commission spéciale sur les droits des enfants et la protection de la jeunesse, rappelons que plusieurs facteurs de risque de la maltraitance ont été exacerbés par la pandémie. Alors que des chercheurs s’inquiètent des impacts à long terme de la pandémie sur les enfants, il </a:t>
            </a:r>
            <a:r>
              <a:rPr lang="fr-CA" sz="1400">
                <a:solidFill>
                  <a:prstClr val="black"/>
                </a:solidFill>
              </a:rPr>
              <a:t>devient plus </a:t>
            </a:r>
            <a:r>
              <a:rPr lang="fr-CA" sz="1400" dirty="0">
                <a:solidFill>
                  <a:prstClr val="black"/>
                </a:solidFill>
              </a:rPr>
              <a:t>que jamais essentiel que nos politiques soient non seulement maintenues, mais surtout, mises en œuvre de façon optimale et adaptées aux nouvelles réalités », soutient Fannie Dagenais, directrice de l’Observatoire des tout-petits. </a:t>
            </a:r>
          </a:p>
          <a:p>
            <a:pPr marL="0" indent="0" algn="just">
              <a:lnSpc>
                <a:spcPct val="115000"/>
              </a:lnSpc>
              <a:spcAft>
                <a:spcPts val="800"/>
              </a:spcAft>
              <a:buNone/>
            </a:pPr>
            <a:r>
              <a:rPr lang="fr-CA" sz="1400" b="1" dirty="0">
                <a:solidFill>
                  <a:prstClr val="black"/>
                </a:solidFill>
              </a:rPr>
              <a:t>Pour consulter le Portrait </a:t>
            </a:r>
            <a:r>
              <a:rPr lang="fr-CA" sz="1400" dirty="0">
                <a:solidFill>
                  <a:prstClr val="black"/>
                </a:solidFill>
              </a:rPr>
              <a:t>: </a:t>
            </a:r>
            <a:r>
              <a:rPr lang="fr-CA" sz="1400" b="0" i="0" dirty="0">
                <a:solidFill>
                  <a:srgbClr val="091E42"/>
                </a:solidFill>
                <a:effectLst/>
                <a:latin typeface="-apple-system"/>
                <a:hlinkClick r:id="rId7"/>
              </a:rPr>
              <a:t>tout-petits.org/Politiques2021</a:t>
            </a:r>
            <a:endParaRPr lang="fr-CA" sz="1400" dirty="0">
              <a:solidFill>
                <a:prstClr val="black"/>
              </a:solidFill>
            </a:endParaRPr>
          </a:p>
          <a:p>
            <a:pPr marL="0" indent="0" algn="just">
              <a:spcBef>
                <a:spcPts val="450"/>
              </a:spcBef>
              <a:buClr>
                <a:srgbClr val="D9232D"/>
              </a:buClr>
              <a:buSzPct val="100000"/>
              <a:buNone/>
            </a:pPr>
            <a:endParaRPr lang="fr-CA" sz="1400" dirty="0">
              <a:solidFill>
                <a:prstClr val="black"/>
              </a:solidFill>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12</a:t>
            </a:fld>
            <a:endParaRPr lang="fr-CA" dirty="0">
              <a:solidFill>
                <a:prstClr val="black">
                  <a:tint val="75000"/>
                </a:prstClr>
              </a:solidFill>
            </a:endParaRPr>
          </a:p>
        </p:txBody>
      </p:sp>
      <p:sp>
        <p:nvSpPr>
          <p:cNvPr id="6" name="Titre 1"/>
          <p:cNvSpPr txBox="1">
            <a:spLocks/>
          </p:cNvSpPr>
          <p:nvPr>
            <p:custDataLst>
              <p:tags r:id="rId3"/>
            </p:custDataLst>
          </p:nvPr>
        </p:nvSpPr>
        <p:spPr>
          <a:xfrm>
            <a:off x="-1" y="128064"/>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a:latin typeface="Raleway" panose="020B0003030101060003" pitchFamily="34" charset="0"/>
              </a:rPr>
              <a:t>Site Web ou infolettre</a:t>
            </a:r>
          </a:p>
        </p:txBody>
      </p:sp>
      <p:pic>
        <p:nvPicPr>
          <p:cNvPr id="8" name="Picture 2"/>
          <p:cNvPicPr>
            <a:picLocks noChangeAspect="1" noChangeArrowheads="1"/>
          </p:cNvPicPr>
          <p:nvPr>
            <p:custDataLst>
              <p:tags r:id="rId4"/>
            </p:custDataLst>
          </p:nvPr>
        </p:nvPicPr>
        <p:blipFill rotWithShape="1">
          <a:blip r:embed="rId8" cstate="print">
            <a:extLst>
              <a:ext uri="{28A0092B-C50C-407E-A947-70E740481C1C}">
                <a14:useLocalDpi xmlns:a14="http://schemas.microsoft.com/office/drawing/2010/main" val="0"/>
              </a:ext>
            </a:extLst>
          </a:blip>
          <a:srcRect b="20534"/>
          <a:stretch/>
        </p:blipFill>
        <p:spPr bwMode="auto">
          <a:xfrm>
            <a:off x="7812360" y="167045"/>
            <a:ext cx="675075" cy="53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3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2" name="Objet 1"/>
          <p:cNvGraphicFramePr>
            <a:graphicFrameLocks noChangeAspect="1"/>
          </p:cNvGraphicFramePr>
          <p:nvPr>
            <p:custDataLst>
              <p:tags r:id="rId2"/>
            </p:custDataLst>
            <p:extLst>
              <p:ext uri="{D42A27DB-BD31-4B8C-83A1-F6EECF244321}">
                <p14:modId xmlns:p14="http://schemas.microsoft.com/office/powerpoint/2010/main" val="1555894966"/>
              </p:ext>
            </p:extLst>
          </p:nvPr>
        </p:nvGraphicFramePr>
        <p:xfrm>
          <a:off x="3573523" y="3795889"/>
          <a:ext cx="3833258" cy="936104"/>
        </p:xfrm>
        <a:graphic>
          <a:graphicData uri="http://schemas.openxmlformats.org/presentationml/2006/ole">
            <mc:AlternateContent xmlns:mc="http://schemas.openxmlformats.org/markup-compatibility/2006">
              <mc:Choice xmlns:v="urn:schemas-microsoft-com:vml" Requires="v">
                <p:oleObj name="Image" r:id="rId6" imgW="8063492" imgH="1968254" progId="">
                  <p:embed/>
                </p:oleObj>
              </mc:Choice>
              <mc:Fallback>
                <p:oleObj name="Image" r:id="rId6" imgW="8063492" imgH="1968254" progId="">
                  <p:embed/>
                  <p:pic>
                    <p:nvPicPr>
                      <p:cNvPr id="2" name="Objet 1"/>
                      <p:cNvPicPr>
                        <a:picLocks noChangeAspect="1" noChangeArrowheads="1"/>
                      </p:cNvPicPr>
                      <p:nvPr/>
                    </p:nvPicPr>
                    <p:blipFill>
                      <a:blip r:embed="rId7">
                        <a:lum bright="10000"/>
                        <a:extLst>
                          <a:ext uri="{28A0092B-C50C-407E-A947-70E740481C1C}">
                            <a14:useLocalDpi xmlns:a14="http://schemas.microsoft.com/office/drawing/2010/main" val="0"/>
                          </a:ext>
                        </a:extLst>
                      </a:blip>
                      <a:srcRect/>
                      <a:stretch>
                        <a:fillRect/>
                      </a:stretch>
                    </p:blipFill>
                    <p:spPr bwMode="auto">
                      <a:xfrm>
                        <a:off x="3573523" y="3795889"/>
                        <a:ext cx="3833258" cy="93610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3058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custDataLst>
              <p:tags r:id="rId1"/>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a:solidFill>
                  <a:prstClr val="black"/>
                </a:solidFill>
                <a:latin typeface="Raleway" panose="020B0003030101060003" pitchFamily="34" charset="0"/>
              </a:rPr>
              <a:t>Table des matières</a:t>
            </a:r>
          </a:p>
        </p:txBody>
      </p:sp>
      <p:cxnSp>
        <p:nvCxnSpPr>
          <p:cNvPr id="10" name="Straight Connector 4"/>
          <p:cNvCxnSpPr/>
          <p:nvPr>
            <p:custDataLst>
              <p:tags r:id="rId2"/>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
        <p:nvSpPr>
          <p:cNvPr id="11" name="Espace réservé du contenu 2"/>
          <p:cNvSpPr txBox="1">
            <a:spLocks/>
          </p:cNvSpPr>
          <p:nvPr>
            <p:custDataLst>
              <p:tags r:id="rId3"/>
            </p:custDataLst>
          </p:nvPr>
        </p:nvSpPr>
        <p:spPr>
          <a:xfrm>
            <a:off x="568587" y="1275606"/>
            <a:ext cx="7831733" cy="2592581"/>
          </a:xfrm>
          <a:prstGeom prst="rect">
            <a:avLst/>
          </a:prstGeom>
        </p:spPr>
        <p:txBody>
          <a:bodyPr vert="horz" lIns="68517" tIns="34289" rIns="68517" bIns="3428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551" indent="-342551">
              <a:lnSpc>
                <a:spcPct val="200000"/>
              </a:lnSpc>
              <a:spcBef>
                <a:spcPts val="450"/>
              </a:spcBef>
              <a:buClr>
                <a:srgbClr val="D9232D"/>
              </a:buClr>
              <a:buSzPct val="100000"/>
              <a:buFont typeface="+mj-lt"/>
              <a:buAutoNum type="arabicPeriod"/>
              <a:tabLst>
                <a:tab pos="3857625" algn="l"/>
              </a:tabLst>
            </a:pPr>
            <a:r>
              <a:rPr lang="fr-CA" sz="1700" dirty="0">
                <a:solidFill>
                  <a:prstClr val="black"/>
                </a:solidFill>
                <a:latin typeface="Raleway" panose="020B0003030101060003" pitchFamily="34" charset="0"/>
              </a:rPr>
              <a:t>À propos de l’Observatoire des tout-petits</a:t>
            </a:r>
            <a:endParaRPr lang="fr-CA" sz="1700" b="1" dirty="0">
              <a:solidFill>
                <a:prstClr val="black"/>
              </a:solidFill>
              <a:latin typeface="Raleway" panose="020B0003030101060003" pitchFamily="34" charset="0"/>
            </a:endParaRPr>
          </a:p>
          <a:p>
            <a:pPr marL="342551" indent="-342551">
              <a:lnSpc>
                <a:spcPct val="200000"/>
              </a:lnSpc>
              <a:spcBef>
                <a:spcPts val="450"/>
              </a:spcBef>
              <a:buClr>
                <a:srgbClr val="D9232D"/>
              </a:buClr>
              <a:buSzPct val="100000"/>
              <a:buFont typeface="+mj-lt"/>
              <a:buAutoNum type="arabicPeriod"/>
              <a:tabLst>
                <a:tab pos="3857625" algn="l"/>
              </a:tabLst>
            </a:pPr>
            <a:r>
              <a:rPr lang="fr-CA" sz="1700" dirty="0">
                <a:solidFill>
                  <a:prstClr val="black"/>
                </a:solidFill>
                <a:latin typeface="Raleway" panose="020B0003030101060003" pitchFamily="34" charset="0"/>
              </a:rPr>
              <a:t>À propos du Portrait 2021</a:t>
            </a:r>
          </a:p>
          <a:p>
            <a:pPr marL="342551" indent="-342551">
              <a:lnSpc>
                <a:spcPct val="200000"/>
              </a:lnSpc>
              <a:spcBef>
                <a:spcPts val="450"/>
              </a:spcBef>
              <a:buClr>
                <a:srgbClr val="D9232D"/>
              </a:buClr>
              <a:buSzPct val="100000"/>
              <a:buFont typeface="+mj-lt"/>
              <a:buAutoNum type="arabicPeriod"/>
              <a:tabLst>
                <a:tab pos="3857625" algn="l"/>
              </a:tabLst>
            </a:pPr>
            <a:r>
              <a:rPr lang="fr-CA" sz="1700" dirty="0">
                <a:solidFill>
                  <a:prstClr val="black"/>
                </a:solidFill>
                <a:latin typeface="Raleway" panose="020B0003030101060003" pitchFamily="34" charset="0"/>
              </a:rPr>
              <a:t>Messages clés</a:t>
            </a:r>
          </a:p>
          <a:p>
            <a:pPr marL="342551" indent="-342551">
              <a:lnSpc>
                <a:spcPct val="200000"/>
              </a:lnSpc>
              <a:spcBef>
                <a:spcPts val="450"/>
              </a:spcBef>
              <a:buClr>
                <a:srgbClr val="D9232D"/>
              </a:buClr>
              <a:buSzPct val="100000"/>
              <a:buFont typeface="+mj-lt"/>
              <a:buAutoNum type="arabicPeriod"/>
              <a:tabLst>
                <a:tab pos="3857625" algn="l"/>
              </a:tabLst>
            </a:pPr>
            <a:r>
              <a:rPr lang="fr-CA" sz="1700" dirty="0">
                <a:solidFill>
                  <a:prstClr val="black"/>
                </a:solidFill>
                <a:latin typeface="Raleway" panose="020B0003030101060003" pitchFamily="34" charset="0"/>
              </a:rPr>
              <a:t>Réseaux sociaux</a:t>
            </a:r>
          </a:p>
          <a:p>
            <a:pPr marL="342551" indent="-342551">
              <a:lnSpc>
                <a:spcPct val="200000"/>
              </a:lnSpc>
              <a:spcBef>
                <a:spcPts val="450"/>
              </a:spcBef>
              <a:buClr>
                <a:srgbClr val="D9232D"/>
              </a:buClr>
              <a:buSzPct val="100000"/>
              <a:buFont typeface="+mj-lt"/>
              <a:buAutoNum type="arabicPeriod"/>
              <a:tabLst>
                <a:tab pos="3857625" algn="l"/>
              </a:tabLst>
            </a:pPr>
            <a:r>
              <a:rPr lang="fr-CA" sz="1700" dirty="0">
                <a:solidFill>
                  <a:prstClr val="black"/>
                </a:solidFill>
                <a:latin typeface="Raleway" panose="020B0003030101060003" pitchFamily="34" charset="0"/>
              </a:rPr>
              <a:t>Site Web ou infolettre</a:t>
            </a:r>
          </a:p>
          <a:p>
            <a:pPr marL="342551" indent="-342551">
              <a:lnSpc>
                <a:spcPct val="100000"/>
              </a:lnSpc>
              <a:spcBef>
                <a:spcPts val="450"/>
              </a:spcBef>
              <a:buClr>
                <a:srgbClr val="D9232D"/>
              </a:buClr>
              <a:buSzPct val="100000"/>
              <a:buFont typeface="+mj-lt"/>
              <a:buAutoNum type="arabicPeriod"/>
            </a:pPr>
            <a:endParaRPr lang="fr-CA" sz="1700" dirty="0">
              <a:solidFill>
                <a:prstClr val="black"/>
              </a:solidFill>
              <a:latin typeface="Raleway" panose="020B0003030101060003" pitchFamily="34" charset="0"/>
            </a:endParaRPr>
          </a:p>
          <a:p>
            <a:pPr marL="0" indent="0">
              <a:lnSpc>
                <a:spcPct val="100000"/>
              </a:lnSpc>
              <a:spcBef>
                <a:spcPts val="450"/>
              </a:spcBef>
              <a:buClr>
                <a:srgbClr val="D9232D"/>
              </a:buClr>
              <a:buSzPct val="100000"/>
              <a:buNone/>
            </a:pPr>
            <a:endParaRPr lang="fr-CA" sz="1400" dirty="0">
              <a:solidFill>
                <a:prstClr val="black"/>
              </a:solidFill>
              <a:latin typeface="Raleway" panose="020B0003030101060003" pitchFamily="34" charset="0"/>
            </a:endParaRPr>
          </a:p>
        </p:txBody>
      </p:sp>
      <p:sp>
        <p:nvSpPr>
          <p:cNvPr id="2" name="Espace réservé du numéro de diapositive 1"/>
          <p:cNvSpPr>
            <a:spLocks noGrp="1"/>
          </p:cNvSpPr>
          <p:nvPr>
            <p:ph type="sldNum" sz="quarter" idx="12"/>
            <p:custDataLst>
              <p:tags r:id="rId4"/>
            </p:custDataLst>
          </p:nvPr>
        </p:nvSpPr>
        <p:spPr/>
        <p:txBody>
          <a:bodyPr/>
          <a:lstStyle/>
          <a:p>
            <a:fld id="{189DF131-12C1-4EAC-8253-9E1DD4322B24}" type="slidenum">
              <a:rPr lang="fr-CA" smtClean="0">
                <a:solidFill>
                  <a:prstClr val="black">
                    <a:tint val="75000"/>
                  </a:prstClr>
                </a:solidFill>
              </a:rPr>
              <a:pPr/>
              <a:t>2</a:t>
            </a:fld>
            <a:endParaRPr lang="fr-CA" dirty="0">
              <a:solidFill>
                <a:prstClr val="black">
                  <a:tint val="75000"/>
                </a:prstClr>
              </a:solidFill>
            </a:endParaRPr>
          </a:p>
        </p:txBody>
      </p:sp>
      <p:sp>
        <p:nvSpPr>
          <p:cNvPr id="6" name="Espace réservé du contenu 2"/>
          <p:cNvSpPr txBox="1">
            <a:spLocks/>
          </p:cNvSpPr>
          <p:nvPr>
            <p:custDataLst>
              <p:tags r:id="rId5"/>
            </p:custDataLst>
          </p:nvPr>
        </p:nvSpPr>
        <p:spPr>
          <a:xfrm>
            <a:off x="6625643" y="1275313"/>
            <a:ext cx="2338845" cy="2592581"/>
          </a:xfrm>
          <a:prstGeom prst="rect">
            <a:avLst/>
          </a:prstGeom>
        </p:spPr>
        <p:txBody>
          <a:bodyPr vert="horz" lIns="68517" tIns="34289" rIns="68517" bIns="3428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450"/>
              </a:spcBef>
              <a:buClr>
                <a:srgbClr val="D9232D"/>
              </a:buClr>
              <a:buSzPct val="100000"/>
              <a:buNone/>
              <a:tabLst>
                <a:tab pos="3857625" algn="l"/>
              </a:tabLst>
            </a:pPr>
            <a:r>
              <a:rPr lang="fr-CA" sz="1700" dirty="0">
                <a:latin typeface="Raleway" panose="020B0003030101060003" pitchFamily="34" charset="0"/>
              </a:rPr>
              <a:t>p.3</a:t>
            </a:r>
            <a:endParaRPr lang="fr-CA" sz="1700" b="1" dirty="0">
              <a:latin typeface="Raleway" panose="020B0003030101060003" pitchFamily="34" charset="0"/>
            </a:endParaRPr>
          </a:p>
          <a:p>
            <a:pPr marL="0" indent="0">
              <a:lnSpc>
                <a:spcPct val="200000"/>
              </a:lnSpc>
              <a:spcBef>
                <a:spcPts val="450"/>
              </a:spcBef>
              <a:buClr>
                <a:srgbClr val="D9232D"/>
              </a:buClr>
              <a:buSzPct val="100000"/>
              <a:buNone/>
              <a:tabLst>
                <a:tab pos="3857625" algn="l"/>
              </a:tabLst>
            </a:pPr>
            <a:r>
              <a:rPr lang="fr-CA" sz="1700" dirty="0">
                <a:latin typeface="Raleway" panose="020B0003030101060003" pitchFamily="34" charset="0"/>
              </a:rPr>
              <a:t>p.4</a:t>
            </a:r>
          </a:p>
          <a:p>
            <a:pPr marL="0" indent="0">
              <a:lnSpc>
                <a:spcPct val="200000"/>
              </a:lnSpc>
              <a:spcBef>
                <a:spcPts val="450"/>
              </a:spcBef>
              <a:buClr>
                <a:srgbClr val="D9232D"/>
              </a:buClr>
              <a:buSzPct val="100000"/>
              <a:buNone/>
              <a:tabLst>
                <a:tab pos="3857625" algn="l"/>
              </a:tabLst>
            </a:pPr>
            <a:r>
              <a:rPr lang="fr-CA" sz="1700" dirty="0">
                <a:latin typeface="Raleway" panose="020B0003030101060003" pitchFamily="34" charset="0"/>
              </a:rPr>
              <a:t>p.5</a:t>
            </a:r>
          </a:p>
          <a:p>
            <a:pPr marL="0" indent="0">
              <a:lnSpc>
                <a:spcPct val="200000"/>
              </a:lnSpc>
              <a:spcBef>
                <a:spcPts val="450"/>
              </a:spcBef>
              <a:buClr>
                <a:srgbClr val="D9232D"/>
              </a:buClr>
              <a:buSzPct val="100000"/>
              <a:buNone/>
              <a:tabLst>
                <a:tab pos="3857625" algn="l"/>
              </a:tabLst>
            </a:pPr>
            <a:r>
              <a:rPr lang="fr-CA" sz="1700" dirty="0">
                <a:latin typeface="Raleway" panose="020B0003030101060003" pitchFamily="34" charset="0"/>
              </a:rPr>
              <a:t>p.9</a:t>
            </a:r>
          </a:p>
          <a:p>
            <a:pPr marL="0" indent="0">
              <a:lnSpc>
                <a:spcPct val="200000"/>
              </a:lnSpc>
              <a:spcBef>
                <a:spcPts val="450"/>
              </a:spcBef>
              <a:buClr>
                <a:srgbClr val="D9232D"/>
              </a:buClr>
              <a:buSzPct val="100000"/>
              <a:buNone/>
              <a:tabLst>
                <a:tab pos="3857625" algn="l"/>
              </a:tabLst>
            </a:pPr>
            <a:r>
              <a:rPr lang="fr-CA" sz="1700" dirty="0">
                <a:latin typeface="Raleway" panose="020B0003030101060003" pitchFamily="34" charset="0"/>
              </a:rPr>
              <a:t>p.12</a:t>
            </a:r>
          </a:p>
          <a:p>
            <a:pPr marL="0" indent="0">
              <a:lnSpc>
                <a:spcPct val="100000"/>
              </a:lnSpc>
              <a:spcBef>
                <a:spcPts val="450"/>
              </a:spcBef>
              <a:buClr>
                <a:srgbClr val="D9232D"/>
              </a:buClr>
              <a:buSzPct val="100000"/>
              <a:buNone/>
            </a:pPr>
            <a:endParaRPr lang="fr-CA" sz="1700" dirty="0">
              <a:solidFill>
                <a:srgbClr val="FF0000"/>
              </a:solidFill>
              <a:latin typeface="Raleway" panose="020B0003030101060003" pitchFamily="34" charset="0"/>
            </a:endParaRPr>
          </a:p>
          <a:p>
            <a:pPr marL="0" indent="0">
              <a:lnSpc>
                <a:spcPct val="100000"/>
              </a:lnSpc>
              <a:spcBef>
                <a:spcPts val="450"/>
              </a:spcBef>
              <a:buClr>
                <a:srgbClr val="D9232D"/>
              </a:buClr>
              <a:buSzPct val="100000"/>
              <a:buNone/>
            </a:pPr>
            <a:endParaRPr lang="fr-CA" sz="1400" dirty="0">
              <a:solidFill>
                <a:prstClr val="black"/>
              </a:solidFill>
              <a:latin typeface="Raleway" panose="020B0003030101060003" pitchFamily="34" charset="0"/>
            </a:endParaRPr>
          </a:p>
        </p:txBody>
      </p:sp>
    </p:spTree>
    <p:extLst>
      <p:ext uri="{BB962C8B-B14F-4D97-AF65-F5344CB8AC3E}">
        <p14:creationId xmlns:p14="http://schemas.microsoft.com/office/powerpoint/2010/main" val="4294965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48063" y="1320566"/>
            <a:ext cx="8647877" cy="334711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1900"/>
              </a:lnSpc>
              <a:spcBef>
                <a:spcPts val="450"/>
              </a:spcBef>
              <a:buClr>
                <a:srgbClr val="D9232D"/>
              </a:buClr>
              <a:buSzPct val="100000"/>
              <a:buFont typeface="Century Gothic" panose="020B0502020202020204" pitchFamily="34" charset="0"/>
              <a:buChar char="►"/>
            </a:pPr>
            <a:r>
              <a:rPr lang="fr-CA" sz="1400" dirty="0">
                <a:solidFill>
                  <a:prstClr val="black"/>
                </a:solidFill>
              </a:rPr>
              <a:t>L’Observatoire des tout-petits, un projet de la Fondation Lucie et André Chagnon, a pour mission de communiquer l’état des connaissances afin d’éclairer la prise de décision en matière de petite enfance au Québec, afin que chaque tout-petit ait accès aux conditions qui assurent le développement de son plein potentiel, peu importe le milieu où il naît et grandit.</a:t>
            </a:r>
          </a:p>
          <a:p>
            <a:pPr algn="just">
              <a:lnSpc>
                <a:spcPts val="1900"/>
              </a:lnSpc>
              <a:spcBef>
                <a:spcPts val="450"/>
              </a:spcBef>
              <a:buClr>
                <a:srgbClr val="D9232D"/>
              </a:buClr>
              <a:buSzPct val="100000"/>
              <a:buFont typeface="Century Gothic" panose="020B0502020202020204" pitchFamily="34" charset="0"/>
              <a:buChar char="►"/>
            </a:pPr>
            <a:endParaRPr lang="fr-CA" sz="1400" dirty="0">
              <a:solidFill>
                <a:prstClr val="black"/>
              </a:solidFill>
            </a:endParaRPr>
          </a:p>
          <a:p>
            <a:pPr marL="0" indent="0" algn="ctr">
              <a:lnSpc>
                <a:spcPts val="1900"/>
              </a:lnSpc>
              <a:spcBef>
                <a:spcPts val="450"/>
              </a:spcBef>
              <a:buClr>
                <a:srgbClr val="D9232D"/>
              </a:buClr>
              <a:buSzPct val="100000"/>
              <a:buNone/>
            </a:pPr>
            <a:r>
              <a:rPr lang="fr-CA" sz="1600" dirty="0">
                <a:solidFill>
                  <a:prstClr val="black"/>
                </a:solidFill>
              </a:rPr>
              <a:t>MANDAT</a:t>
            </a:r>
            <a:endParaRPr lang="fr-CA" sz="1500" dirty="0">
              <a:solidFill>
                <a:prstClr val="black"/>
              </a:solidFill>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3</a:t>
            </a:fld>
            <a:endParaRPr lang="fr-CA" dirty="0">
              <a:solidFill>
                <a:prstClr val="black">
                  <a:tint val="75000"/>
                </a:prstClr>
              </a:solidFill>
            </a:endParaRPr>
          </a:p>
        </p:txBody>
      </p:sp>
      <p:grpSp>
        <p:nvGrpSpPr>
          <p:cNvPr id="3" name="Groupe 2"/>
          <p:cNvGrpSpPr/>
          <p:nvPr>
            <p:custDataLst>
              <p:tags r:id="rId3"/>
            </p:custDataLst>
          </p:nvPr>
        </p:nvGrpSpPr>
        <p:grpSpPr>
          <a:xfrm>
            <a:off x="755576" y="3218272"/>
            <a:ext cx="7638991" cy="1585726"/>
            <a:chOff x="1020180" y="3424571"/>
            <a:chExt cx="7638991" cy="1585726"/>
          </a:xfrm>
        </p:grpSpPr>
        <p:sp>
          <p:nvSpPr>
            <p:cNvPr id="29" name="Pentagon 21"/>
            <p:cNvSpPr/>
            <p:nvPr/>
          </p:nvSpPr>
          <p:spPr>
            <a:xfrm>
              <a:off x="1234123" y="3635332"/>
              <a:ext cx="1217006" cy="749172"/>
            </a:xfrm>
            <a:prstGeom prst="homePlate">
              <a:avLst>
                <a:gd name="adj" fmla="val 43631"/>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defPPr>
                <a:defRPr lang="fr-FR"/>
              </a:defPPr>
              <a:lvl1pPr marL="0" algn="l" defTabSz="914098" rtl="0" eaLnBrk="1" latinLnBrk="0" hangingPunct="1">
                <a:defRPr sz="1800" kern="1200">
                  <a:solidFill>
                    <a:schemeClr val="lt1"/>
                  </a:solidFill>
                  <a:latin typeface="+mn-lt"/>
                  <a:ea typeface="+mn-ea"/>
                  <a:cs typeface="+mn-cs"/>
                </a:defRPr>
              </a:lvl1pPr>
              <a:lvl2pPr marL="457048" algn="l" defTabSz="914098" rtl="0" eaLnBrk="1" latinLnBrk="0" hangingPunct="1">
                <a:defRPr sz="1800" kern="1200">
                  <a:solidFill>
                    <a:schemeClr val="lt1"/>
                  </a:solidFill>
                  <a:latin typeface="+mn-lt"/>
                  <a:ea typeface="+mn-ea"/>
                  <a:cs typeface="+mn-cs"/>
                </a:defRPr>
              </a:lvl2pPr>
              <a:lvl3pPr marL="914098" algn="l" defTabSz="914098" rtl="0" eaLnBrk="1" latinLnBrk="0" hangingPunct="1">
                <a:defRPr sz="1800" kern="1200">
                  <a:solidFill>
                    <a:schemeClr val="lt1"/>
                  </a:solidFill>
                  <a:latin typeface="+mn-lt"/>
                  <a:ea typeface="+mn-ea"/>
                  <a:cs typeface="+mn-cs"/>
                </a:defRPr>
              </a:lvl3pPr>
              <a:lvl4pPr marL="1371146" algn="l" defTabSz="914098" rtl="0" eaLnBrk="1" latinLnBrk="0" hangingPunct="1">
                <a:defRPr sz="1800" kern="1200">
                  <a:solidFill>
                    <a:schemeClr val="lt1"/>
                  </a:solidFill>
                  <a:latin typeface="+mn-lt"/>
                  <a:ea typeface="+mn-ea"/>
                  <a:cs typeface="+mn-cs"/>
                </a:defRPr>
              </a:lvl4pPr>
              <a:lvl5pPr marL="1828196" algn="l" defTabSz="914098" rtl="0" eaLnBrk="1" latinLnBrk="0" hangingPunct="1">
                <a:defRPr sz="1800" kern="1200">
                  <a:solidFill>
                    <a:schemeClr val="lt1"/>
                  </a:solidFill>
                  <a:latin typeface="+mn-lt"/>
                  <a:ea typeface="+mn-ea"/>
                  <a:cs typeface="+mn-cs"/>
                </a:defRPr>
              </a:lvl5pPr>
              <a:lvl6pPr marL="2285244" algn="l" defTabSz="914098" rtl="0" eaLnBrk="1" latinLnBrk="0" hangingPunct="1">
                <a:defRPr sz="1800" kern="1200">
                  <a:solidFill>
                    <a:schemeClr val="lt1"/>
                  </a:solidFill>
                  <a:latin typeface="+mn-lt"/>
                  <a:ea typeface="+mn-ea"/>
                  <a:cs typeface="+mn-cs"/>
                </a:defRPr>
              </a:lvl6pPr>
              <a:lvl7pPr marL="2742294" algn="l" defTabSz="914098" rtl="0" eaLnBrk="1" latinLnBrk="0" hangingPunct="1">
                <a:defRPr sz="1800" kern="1200">
                  <a:solidFill>
                    <a:schemeClr val="lt1"/>
                  </a:solidFill>
                  <a:latin typeface="+mn-lt"/>
                  <a:ea typeface="+mn-ea"/>
                  <a:cs typeface="+mn-cs"/>
                </a:defRPr>
              </a:lvl7pPr>
              <a:lvl8pPr marL="3199342" algn="l" defTabSz="914098" rtl="0" eaLnBrk="1" latinLnBrk="0" hangingPunct="1">
                <a:defRPr sz="1800" kern="1200">
                  <a:solidFill>
                    <a:schemeClr val="lt1"/>
                  </a:solidFill>
                  <a:latin typeface="+mn-lt"/>
                  <a:ea typeface="+mn-ea"/>
                  <a:cs typeface="+mn-cs"/>
                </a:defRPr>
              </a:lvl8pPr>
              <a:lvl9pPr marL="3656391" algn="l" defTabSz="914098" rtl="0" eaLnBrk="1" latinLnBrk="0" hangingPunct="1">
                <a:defRPr sz="1800" kern="1200">
                  <a:solidFill>
                    <a:schemeClr val="lt1"/>
                  </a:solidFill>
                  <a:latin typeface="+mn-lt"/>
                  <a:ea typeface="+mn-ea"/>
                  <a:cs typeface="+mn-cs"/>
                </a:defRPr>
              </a:lvl9pPr>
            </a:lstStyle>
            <a:p>
              <a:pPr algn="ctr"/>
              <a:endParaRPr lang="en-US" sz="1400">
                <a:solidFill>
                  <a:schemeClr val="tx1"/>
                </a:solidFill>
                <a:latin typeface="Raleway"/>
              </a:endParaRPr>
            </a:p>
          </p:txBody>
        </p:sp>
        <p:sp>
          <p:nvSpPr>
            <p:cNvPr id="30" name="Rectangle 29"/>
            <p:cNvSpPr/>
            <p:nvPr/>
          </p:nvSpPr>
          <p:spPr>
            <a:xfrm>
              <a:off x="1020180" y="3854808"/>
              <a:ext cx="1467486" cy="307746"/>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sz="1400" dirty="0">
                  <a:latin typeface="Raleway"/>
                </a:rPr>
                <a:t>Données</a:t>
              </a:r>
              <a:endParaRPr lang="en-US" sz="1400" dirty="0">
                <a:latin typeface="Raleway"/>
              </a:endParaRPr>
            </a:p>
          </p:txBody>
        </p:sp>
        <p:sp>
          <p:nvSpPr>
            <p:cNvPr id="31" name="Rectangle 30"/>
            <p:cNvSpPr/>
            <p:nvPr/>
          </p:nvSpPr>
          <p:spPr>
            <a:xfrm>
              <a:off x="2386880" y="3424571"/>
              <a:ext cx="1944216" cy="1076611"/>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lnSpc>
                  <a:spcPct val="250000"/>
                </a:lnSpc>
              </a:pPr>
              <a:r>
                <a:rPr lang="fr-CA" sz="1400" dirty="0">
                  <a:latin typeface="Raleway"/>
                </a:rPr>
                <a:t>Analyse</a:t>
              </a:r>
              <a:br>
                <a:rPr lang="fr-CA" sz="1400" dirty="0">
                  <a:latin typeface="Raleway"/>
                </a:rPr>
              </a:br>
              <a:r>
                <a:rPr lang="fr-CA" sz="1400" dirty="0">
                  <a:latin typeface="Raleway"/>
                </a:rPr>
                <a:t>Sensibilisation</a:t>
              </a:r>
              <a:endParaRPr lang="en-US" sz="1400" dirty="0">
                <a:latin typeface="Raleway"/>
              </a:endParaRPr>
            </a:p>
          </p:txBody>
        </p:sp>
        <p:sp>
          <p:nvSpPr>
            <p:cNvPr id="32" name="Plus 31"/>
            <p:cNvSpPr/>
            <p:nvPr/>
          </p:nvSpPr>
          <p:spPr>
            <a:xfrm>
              <a:off x="3262480" y="4008681"/>
              <a:ext cx="193016" cy="193016"/>
            </a:xfrm>
            <a:prstGeom prst="mathPlus">
              <a:avLst/>
            </a:prstGeom>
            <a:solidFill>
              <a:srgbClr val="D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defPPr>
                <a:defRPr lang="fr-FR"/>
              </a:defPPr>
              <a:lvl1pPr marL="0" algn="l" defTabSz="914098" rtl="0" eaLnBrk="1" latinLnBrk="0" hangingPunct="1">
                <a:defRPr sz="1800" kern="1200">
                  <a:solidFill>
                    <a:schemeClr val="lt1"/>
                  </a:solidFill>
                  <a:latin typeface="+mn-lt"/>
                  <a:ea typeface="+mn-ea"/>
                  <a:cs typeface="+mn-cs"/>
                </a:defRPr>
              </a:lvl1pPr>
              <a:lvl2pPr marL="457048" algn="l" defTabSz="914098" rtl="0" eaLnBrk="1" latinLnBrk="0" hangingPunct="1">
                <a:defRPr sz="1800" kern="1200">
                  <a:solidFill>
                    <a:schemeClr val="lt1"/>
                  </a:solidFill>
                  <a:latin typeface="+mn-lt"/>
                  <a:ea typeface="+mn-ea"/>
                  <a:cs typeface="+mn-cs"/>
                </a:defRPr>
              </a:lvl2pPr>
              <a:lvl3pPr marL="914098" algn="l" defTabSz="914098" rtl="0" eaLnBrk="1" latinLnBrk="0" hangingPunct="1">
                <a:defRPr sz="1800" kern="1200">
                  <a:solidFill>
                    <a:schemeClr val="lt1"/>
                  </a:solidFill>
                  <a:latin typeface="+mn-lt"/>
                  <a:ea typeface="+mn-ea"/>
                  <a:cs typeface="+mn-cs"/>
                </a:defRPr>
              </a:lvl3pPr>
              <a:lvl4pPr marL="1371146" algn="l" defTabSz="914098" rtl="0" eaLnBrk="1" latinLnBrk="0" hangingPunct="1">
                <a:defRPr sz="1800" kern="1200">
                  <a:solidFill>
                    <a:schemeClr val="lt1"/>
                  </a:solidFill>
                  <a:latin typeface="+mn-lt"/>
                  <a:ea typeface="+mn-ea"/>
                  <a:cs typeface="+mn-cs"/>
                </a:defRPr>
              </a:lvl4pPr>
              <a:lvl5pPr marL="1828196" algn="l" defTabSz="914098" rtl="0" eaLnBrk="1" latinLnBrk="0" hangingPunct="1">
                <a:defRPr sz="1800" kern="1200">
                  <a:solidFill>
                    <a:schemeClr val="lt1"/>
                  </a:solidFill>
                  <a:latin typeface="+mn-lt"/>
                  <a:ea typeface="+mn-ea"/>
                  <a:cs typeface="+mn-cs"/>
                </a:defRPr>
              </a:lvl5pPr>
              <a:lvl6pPr marL="2285244" algn="l" defTabSz="914098" rtl="0" eaLnBrk="1" latinLnBrk="0" hangingPunct="1">
                <a:defRPr sz="1800" kern="1200">
                  <a:solidFill>
                    <a:schemeClr val="lt1"/>
                  </a:solidFill>
                  <a:latin typeface="+mn-lt"/>
                  <a:ea typeface="+mn-ea"/>
                  <a:cs typeface="+mn-cs"/>
                </a:defRPr>
              </a:lvl6pPr>
              <a:lvl7pPr marL="2742294" algn="l" defTabSz="914098" rtl="0" eaLnBrk="1" latinLnBrk="0" hangingPunct="1">
                <a:defRPr sz="1800" kern="1200">
                  <a:solidFill>
                    <a:schemeClr val="lt1"/>
                  </a:solidFill>
                  <a:latin typeface="+mn-lt"/>
                  <a:ea typeface="+mn-ea"/>
                  <a:cs typeface="+mn-cs"/>
                </a:defRPr>
              </a:lvl7pPr>
              <a:lvl8pPr marL="3199342" algn="l" defTabSz="914098" rtl="0" eaLnBrk="1" latinLnBrk="0" hangingPunct="1">
                <a:defRPr sz="1800" kern="1200">
                  <a:solidFill>
                    <a:schemeClr val="lt1"/>
                  </a:solidFill>
                  <a:latin typeface="+mn-lt"/>
                  <a:ea typeface="+mn-ea"/>
                  <a:cs typeface="+mn-cs"/>
                </a:defRPr>
              </a:lvl8pPr>
              <a:lvl9pPr marL="3656391" algn="l" defTabSz="914098" rtl="0" eaLnBrk="1" latinLnBrk="0" hangingPunct="1">
                <a:defRPr sz="1800" kern="1200">
                  <a:solidFill>
                    <a:schemeClr val="lt1"/>
                  </a:solidFill>
                  <a:latin typeface="+mn-lt"/>
                  <a:ea typeface="+mn-ea"/>
                  <a:cs typeface="+mn-cs"/>
                </a:defRPr>
              </a:lvl9pPr>
            </a:lstStyle>
            <a:p>
              <a:pPr algn="ctr"/>
              <a:endParaRPr lang="en-US" sz="1400" dirty="0">
                <a:solidFill>
                  <a:schemeClr val="tx1"/>
                </a:solidFill>
                <a:latin typeface="Raleway"/>
              </a:endParaRPr>
            </a:p>
          </p:txBody>
        </p:sp>
        <p:sp>
          <p:nvSpPr>
            <p:cNvPr id="33" name="Rectangle 32"/>
            <p:cNvSpPr/>
            <p:nvPr/>
          </p:nvSpPr>
          <p:spPr>
            <a:xfrm>
              <a:off x="6714955" y="3977992"/>
              <a:ext cx="1944216" cy="523190"/>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sz="1400" dirty="0">
                  <a:latin typeface="Raleway"/>
                </a:rPr>
                <a:t>Prises de décisions éclairées</a:t>
              </a:r>
              <a:endParaRPr lang="en-US" sz="1400" dirty="0">
                <a:latin typeface="Raleway"/>
              </a:endParaRPr>
            </a:p>
          </p:txBody>
        </p:sp>
        <p:pic>
          <p:nvPicPr>
            <p:cNvPr id="34" name="Picture 29"/>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
                      </a14:imgEffect>
                    </a14:imgLayer>
                  </a14:imgProps>
                </a:ext>
                <a:ext uri="{28A0092B-C50C-407E-A947-70E740481C1C}">
                  <a14:useLocalDpi xmlns:a14="http://schemas.microsoft.com/office/drawing/2010/main" val="0"/>
                </a:ext>
              </a:extLst>
            </a:blip>
            <a:stretch>
              <a:fillRect/>
            </a:stretch>
          </p:blipFill>
          <p:spPr>
            <a:xfrm>
              <a:off x="2150243" y="3552054"/>
              <a:ext cx="420638" cy="410823"/>
            </a:xfrm>
            <a:prstGeom prst="rect">
              <a:avLst/>
            </a:prstGeom>
          </p:spPr>
        </p:pic>
        <p:pic>
          <p:nvPicPr>
            <p:cNvPr id="35" name="Picture 30"/>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
                      </a14:imgEffect>
                    </a14:imgLayer>
                  </a14:imgProps>
                </a:ext>
                <a:ext uri="{28A0092B-C50C-407E-A947-70E740481C1C}">
                  <a14:useLocalDpi xmlns:a14="http://schemas.microsoft.com/office/drawing/2010/main" val="0"/>
                </a:ext>
              </a:extLst>
            </a:blip>
            <a:stretch>
              <a:fillRect/>
            </a:stretch>
          </p:blipFill>
          <p:spPr>
            <a:xfrm>
              <a:off x="7406139" y="3524968"/>
              <a:ext cx="561847" cy="548737"/>
            </a:xfrm>
            <a:prstGeom prst="rect">
              <a:avLst/>
            </a:prstGeom>
            <a:effectLst>
              <a:glow>
                <a:schemeClr val="accent3">
                  <a:satMod val="175000"/>
                  <a:alpha val="10000"/>
                </a:schemeClr>
              </a:glow>
            </a:effectLst>
          </p:spPr>
        </p:pic>
        <p:sp>
          <p:nvSpPr>
            <p:cNvPr id="36" name="Pentagon 21"/>
            <p:cNvSpPr/>
            <p:nvPr/>
          </p:nvSpPr>
          <p:spPr>
            <a:xfrm>
              <a:off x="4431290" y="3677544"/>
              <a:ext cx="1955210" cy="744993"/>
            </a:xfrm>
            <a:prstGeom prst="homePlate">
              <a:avLst>
                <a:gd name="adj" fmla="val 43631"/>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defPPr>
                <a:defRPr lang="fr-FR"/>
              </a:defPPr>
              <a:lvl1pPr marL="0" algn="l" defTabSz="914098" rtl="0" eaLnBrk="1" latinLnBrk="0" hangingPunct="1">
                <a:defRPr sz="1800" kern="1200">
                  <a:solidFill>
                    <a:schemeClr val="lt1"/>
                  </a:solidFill>
                  <a:latin typeface="+mn-lt"/>
                  <a:ea typeface="+mn-ea"/>
                  <a:cs typeface="+mn-cs"/>
                </a:defRPr>
              </a:lvl1pPr>
              <a:lvl2pPr marL="457048" algn="l" defTabSz="914098" rtl="0" eaLnBrk="1" latinLnBrk="0" hangingPunct="1">
                <a:defRPr sz="1800" kern="1200">
                  <a:solidFill>
                    <a:schemeClr val="lt1"/>
                  </a:solidFill>
                  <a:latin typeface="+mn-lt"/>
                  <a:ea typeface="+mn-ea"/>
                  <a:cs typeface="+mn-cs"/>
                </a:defRPr>
              </a:lvl2pPr>
              <a:lvl3pPr marL="914098" algn="l" defTabSz="914098" rtl="0" eaLnBrk="1" latinLnBrk="0" hangingPunct="1">
                <a:defRPr sz="1800" kern="1200">
                  <a:solidFill>
                    <a:schemeClr val="lt1"/>
                  </a:solidFill>
                  <a:latin typeface="+mn-lt"/>
                  <a:ea typeface="+mn-ea"/>
                  <a:cs typeface="+mn-cs"/>
                </a:defRPr>
              </a:lvl3pPr>
              <a:lvl4pPr marL="1371146" algn="l" defTabSz="914098" rtl="0" eaLnBrk="1" latinLnBrk="0" hangingPunct="1">
                <a:defRPr sz="1800" kern="1200">
                  <a:solidFill>
                    <a:schemeClr val="lt1"/>
                  </a:solidFill>
                  <a:latin typeface="+mn-lt"/>
                  <a:ea typeface="+mn-ea"/>
                  <a:cs typeface="+mn-cs"/>
                </a:defRPr>
              </a:lvl4pPr>
              <a:lvl5pPr marL="1828196" algn="l" defTabSz="914098" rtl="0" eaLnBrk="1" latinLnBrk="0" hangingPunct="1">
                <a:defRPr sz="1800" kern="1200">
                  <a:solidFill>
                    <a:schemeClr val="lt1"/>
                  </a:solidFill>
                  <a:latin typeface="+mn-lt"/>
                  <a:ea typeface="+mn-ea"/>
                  <a:cs typeface="+mn-cs"/>
                </a:defRPr>
              </a:lvl5pPr>
              <a:lvl6pPr marL="2285244" algn="l" defTabSz="914098" rtl="0" eaLnBrk="1" latinLnBrk="0" hangingPunct="1">
                <a:defRPr sz="1800" kern="1200">
                  <a:solidFill>
                    <a:schemeClr val="lt1"/>
                  </a:solidFill>
                  <a:latin typeface="+mn-lt"/>
                  <a:ea typeface="+mn-ea"/>
                  <a:cs typeface="+mn-cs"/>
                </a:defRPr>
              </a:lvl6pPr>
              <a:lvl7pPr marL="2742294" algn="l" defTabSz="914098" rtl="0" eaLnBrk="1" latinLnBrk="0" hangingPunct="1">
                <a:defRPr sz="1800" kern="1200">
                  <a:solidFill>
                    <a:schemeClr val="lt1"/>
                  </a:solidFill>
                  <a:latin typeface="+mn-lt"/>
                  <a:ea typeface="+mn-ea"/>
                  <a:cs typeface="+mn-cs"/>
                </a:defRPr>
              </a:lvl7pPr>
              <a:lvl8pPr marL="3199342" algn="l" defTabSz="914098" rtl="0" eaLnBrk="1" latinLnBrk="0" hangingPunct="1">
                <a:defRPr sz="1800" kern="1200">
                  <a:solidFill>
                    <a:schemeClr val="lt1"/>
                  </a:solidFill>
                  <a:latin typeface="+mn-lt"/>
                  <a:ea typeface="+mn-ea"/>
                  <a:cs typeface="+mn-cs"/>
                </a:defRPr>
              </a:lvl8pPr>
              <a:lvl9pPr marL="3656391" algn="l" defTabSz="914098" rtl="0" eaLnBrk="1" latinLnBrk="0" hangingPunct="1">
                <a:defRPr sz="1800" kern="1200">
                  <a:solidFill>
                    <a:schemeClr val="lt1"/>
                  </a:solidFill>
                  <a:latin typeface="+mn-lt"/>
                  <a:ea typeface="+mn-ea"/>
                  <a:cs typeface="+mn-cs"/>
                </a:defRPr>
              </a:lvl9pPr>
            </a:lstStyle>
            <a:p>
              <a:pPr algn="ctr"/>
              <a:endParaRPr lang="en-US" sz="1400">
                <a:solidFill>
                  <a:schemeClr val="tx1"/>
                </a:solidFill>
                <a:latin typeface="Raleway"/>
              </a:endParaRPr>
            </a:p>
          </p:txBody>
        </p:sp>
        <p:sp>
          <p:nvSpPr>
            <p:cNvPr id="37" name="Parenthèse ouvrante 36"/>
            <p:cNvSpPr/>
            <p:nvPr/>
          </p:nvSpPr>
          <p:spPr>
            <a:xfrm rot="5400000" flipH="1" flipV="1">
              <a:off x="3567105" y="2111773"/>
              <a:ext cx="117727" cy="4896545"/>
            </a:xfrm>
            <a:prstGeom prst="leftBracket">
              <a:avLst/>
            </a:prstGeom>
            <a:effectLst/>
          </p:spPr>
          <p:style>
            <a:lnRef idx="2">
              <a:schemeClr val="accent2"/>
            </a:lnRef>
            <a:fillRef idx="0">
              <a:schemeClr val="accent2"/>
            </a:fillRef>
            <a:effectRef idx="1">
              <a:schemeClr val="accent2"/>
            </a:effectRef>
            <a:fontRef idx="minor">
              <a:schemeClr val="tx1"/>
            </a:fontRef>
          </p:style>
          <p:txBody>
            <a:bodyPr lIns="91410" tIns="45705" rIns="91410" bIns="45705" rtlCol="0" anchor="ct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endParaRPr lang="fr-CA" sz="1400">
                <a:latin typeface="Raleway"/>
              </a:endParaRPr>
            </a:p>
          </p:txBody>
        </p:sp>
        <p:sp>
          <p:nvSpPr>
            <p:cNvPr id="38" name="ZoneTexte 1"/>
            <p:cNvSpPr txBox="1"/>
            <p:nvPr/>
          </p:nvSpPr>
          <p:spPr>
            <a:xfrm>
              <a:off x="1164625" y="4640995"/>
              <a:ext cx="4922686" cy="369302"/>
            </a:xfrm>
            <a:prstGeom prst="rect">
              <a:avLst/>
            </a:prstGeom>
            <a:noFill/>
          </p:spPr>
          <p:txBody>
            <a:bodyPr wrap="square" lIns="91410" tIns="45705" rIns="91410" bIns="45705" rtlCol="0">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dirty="0">
                  <a:latin typeface="Raleway"/>
                </a:rPr>
                <a:t>VEILLER POUR ÉVEILLER</a:t>
              </a:r>
            </a:p>
          </p:txBody>
        </p:sp>
      </p:grpSp>
      <p:sp>
        <p:nvSpPr>
          <p:cNvPr id="39" name="Rectangle 38"/>
          <p:cNvSpPr/>
          <p:nvPr>
            <p:custDataLst>
              <p:tags r:id="rId4"/>
            </p:custDataLst>
          </p:nvPr>
        </p:nvSpPr>
        <p:spPr>
          <a:xfrm>
            <a:off x="3779912" y="3579862"/>
            <a:ext cx="2645756" cy="523190"/>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sz="1400" dirty="0">
                <a:latin typeface="Raleway"/>
              </a:rPr>
              <a:t>Dialogue et avenues </a:t>
            </a:r>
          </a:p>
          <a:p>
            <a:pPr algn="ctr"/>
            <a:r>
              <a:rPr lang="fr-CA" sz="1400" dirty="0">
                <a:latin typeface="Raleway"/>
              </a:rPr>
              <a:t>de solution</a:t>
            </a:r>
            <a:endParaRPr lang="en-US" sz="1400" dirty="0">
              <a:latin typeface="Raleway"/>
            </a:endParaRPr>
          </a:p>
        </p:txBody>
      </p:sp>
      <p:sp>
        <p:nvSpPr>
          <p:cNvPr id="40" name="Titre 1"/>
          <p:cNvSpPr txBox="1">
            <a:spLocks/>
          </p:cNvSpPr>
          <p:nvPr>
            <p:custDataLst>
              <p:tags r:id="rId5"/>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a:solidFill>
                  <a:prstClr val="black"/>
                </a:solidFill>
                <a:latin typeface="Raleway" panose="020B0003030101060003" pitchFamily="34" charset="0"/>
              </a:rPr>
              <a:t>À propos de l’Observatoire des tout-petits</a:t>
            </a:r>
          </a:p>
        </p:txBody>
      </p:sp>
      <p:cxnSp>
        <p:nvCxnSpPr>
          <p:cNvPr id="41" name="Straight Connector 4"/>
          <p:cNvCxnSpPr/>
          <p:nvPr>
            <p:custDataLst>
              <p:tags r:id="rId6"/>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1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custDataLst>
              <p:tags r:id="rId1"/>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a:latin typeface="Raleway" panose="020B0003030101060003" pitchFamily="34" charset="0"/>
              </a:rPr>
              <a:t>À propos du Portrait 2021</a:t>
            </a:r>
          </a:p>
        </p:txBody>
      </p:sp>
      <p:sp>
        <p:nvSpPr>
          <p:cNvPr id="11" name="Espace réservé du contenu 2"/>
          <p:cNvSpPr txBox="1">
            <a:spLocks/>
          </p:cNvSpPr>
          <p:nvPr>
            <p:custDataLst>
              <p:tags r:id="rId2"/>
            </p:custDataLst>
          </p:nvPr>
        </p:nvSpPr>
        <p:spPr>
          <a:xfrm>
            <a:off x="107504" y="1131590"/>
            <a:ext cx="8712968" cy="396044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0">
              <a:spcBef>
                <a:spcPts val="450"/>
              </a:spcBef>
              <a:buClr>
                <a:srgbClr val="D9232D"/>
              </a:buClr>
              <a:buSzPct val="100000"/>
              <a:buNone/>
            </a:pPr>
            <a:r>
              <a:rPr lang="fr-CA" sz="1600" b="1" i="1" cap="small" dirty="0">
                <a:solidFill>
                  <a:srgbClr val="C00000"/>
                </a:solidFill>
              </a:rPr>
              <a:t>Que faisons-nous pour nos tout-petits et leur famille au Québec? </a:t>
            </a:r>
            <a:endParaRPr lang="fr-CA" sz="1600" dirty="0">
              <a:solidFill>
                <a:srgbClr val="C00000"/>
              </a:solidFill>
            </a:endParaRPr>
          </a:p>
          <a:p>
            <a:pPr marL="361950" indent="0">
              <a:spcBef>
                <a:spcPts val="450"/>
              </a:spcBef>
              <a:buClr>
                <a:srgbClr val="D9232D"/>
              </a:buClr>
              <a:buSzPct val="100000"/>
              <a:buNone/>
            </a:pPr>
            <a:r>
              <a:rPr lang="fr-CA" sz="1600" i="1" dirty="0">
                <a:solidFill>
                  <a:srgbClr val="C00000"/>
                </a:solidFill>
              </a:rPr>
              <a:t>Premier Portrait québécois sur les politiques publiques favorables aux tout-petits et à leur famille</a:t>
            </a:r>
            <a:endParaRPr lang="fr-CA" sz="800" dirty="0">
              <a:solidFill>
                <a:prstClr val="black"/>
              </a:solidFill>
            </a:endParaRPr>
          </a:p>
          <a:p>
            <a:pPr marL="361950" indent="0" algn="just">
              <a:lnSpc>
                <a:spcPts val="1900"/>
              </a:lnSpc>
              <a:spcBef>
                <a:spcPts val="450"/>
              </a:spcBef>
              <a:buClr>
                <a:srgbClr val="D9232D"/>
              </a:buClr>
              <a:buSzPct val="100000"/>
              <a:buNone/>
            </a:pPr>
            <a:r>
              <a:rPr lang="fr-CA" sz="1300" dirty="0"/>
              <a:t>Le plus récent Portrait de l’Observatoire des tout-petits, résultat d'une collaboration avec une soixantaine d'experts en petite enfance, présente pour la première fois au Québec une recension des principales politiques publiques municipales, provinciales et fédérales qui peuvent contribuer à améliorer les conditions de vie et le développement des tout-petits. L’accès aux services périnataux, le dépistage des difficultés du développement, l’accès à un suivi médical et à des services éducatifs à la petite enfance de qualité et la sécurité alimentaire sont quelques-unes des thématiques abordées dans le Portrait. Malgré les nombreuses politiques publiques en place au Québec et les bonnes nouvelles que révèle le Portrait, on constate que des inégalités persistent et des défis demeurent!</a:t>
            </a:r>
          </a:p>
          <a:p>
            <a:pPr marL="361950" indent="0" algn="just">
              <a:lnSpc>
                <a:spcPts val="1900"/>
              </a:lnSpc>
              <a:spcBef>
                <a:spcPts val="450"/>
              </a:spcBef>
              <a:buClr>
                <a:srgbClr val="D9232D"/>
              </a:buClr>
              <a:buSzPct val="100000"/>
              <a:buNone/>
            </a:pPr>
            <a:endParaRPr lang="fr-CA" sz="1300" dirty="0"/>
          </a:p>
          <a:p>
            <a:pPr marL="361950" indent="0">
              <a:lnSpc>
                <a:spcPts val="1900"/>
              </a:lnSpc>
              <a:spcBef>
                <a:spcPts val="450"/>
              </a:spcBef>
              <a:buClr>
                <a:srgbClr val="D9232D"/>
              </a:buClr>
              <a:buSzPct val="100000"/>
              <a:buNone/>
            </a:pPr>
            <a:r>
              <a:rPr lang="fr-CA" sz="1300" dirty="0"/>
              <a:t>En plus de dresser un état de situation des principales politiques publiques au Québec, le Portrait présente des informations clés sur leur efficacité ainsi que des exemples d’initiatives d’ici et d’ailleurs qui peuvent devenir des sources d’inspiration pour améliorer nos politiques.</a:t>
            </a:r>
          </a:p>
        </p:txBody>
      </p:sp>
      <p:sp>
        <p:nvSpPr>
          <p:cNvPr id="2" name="Espace réservé du numéro de diapositive 1"/>
          <p:cNvSpPr>
            <a:spLocks noGrp="1"/>
          </p:cNvSpPr>
          <p:nvPr>
            <p:ph type="sldNum" sz="quarter" idx="12"/>
            <p:custDataLst>
              <p:tags r:id="rId3"/>
            </p:custDataLst>
          </p:nvPr>
        </p:nvSpPr>
        <p:spPr/>
        <p:txBody>
          <a:bodyPr/>
          <a:lstStyle/>
          <a:p>
            <a:fld id="{189DF131-12C1-4EAC-8253-9E1DD4322B24}" type="slidenum">
              <a:rPr lang="fr-CA" smtClean="0">
                <a:solidFill>
                  <a:prstClr val="black">
                    <a:tint val="75000"/>
                  </a:prstClr>
                </a:solidFill>
              </a:rPr>
              <a:pPr/>
              <a:t>4</a:t>
            </a:fld>
            <a:endParaRPr lang="fr-CA" dirty="0">
              <a:solidFill>
                <a:prstClr val="black">
                  <a:tint val="75000"/>
                </a:prstClr>
              </a:solidFill>
            </a:endParaRPr>
          </a:p>
        </p:txBody>
      </p:sp>
      <p:cxnSp>
        <p:nvCxnSpPr>
          <p:cNvPr id="8"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19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179514" y="1174927"/>
            <a:ext cx="8784976" cy="3434335"/>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C00000"/>
              </a:buClr>
              <a:buFont typeface="Wingdings" panose="05000000000000000000" pitchFamily="2" charset="2"/>
              <a:buChar char="§"/>
            </a:pPr>
            <a:r>
              <a:rPr lang="fr-CA" sz="1500" dirty="0"/>
              <a:t>Les politiques publiques sont des actions stratégiques que les gouvernements posent afin d’atténuer certains enjeux de société (la pauvreté par exemple) ou afin d’accentuer des phénomènes jugés souhaitables (comme l’adoption de saines habitudes de vie).</a:t>
            </a:r>
          </a:p>
          <a:p>
            <a:pPr marL="0" indent="0" algn="just">
              <a:buClr>
                <a:srgbClr val="C00000"/>
              </a:buClr>
              <a:buNone/>
            </a:pPr>
            <a:endParaRPr lang="fr-CA" sz="1500" dirty="0"/>
          </a:p>
          <a:p>
            <a:pPr algn="just">
              <a:buClr>
                <a:srgbClr val="C00000"/>
              </a:buClr>
              <a:buFont typeface="Wingdings" panose="05000000000000000000" pitchFamily="2" charset="2"/>
              <a:buChar char="§"/>
            </a:pPr>
            <a:r>
              <a:rPr lang="fr-CA" sz="1500" dirty="0"/>
              <a:t>Le Portrait 2021 de l’Observatoire des tout-petits démontre qu’il existe au Québec plusieurs politiques publiques qui peuvent avoir des répercussions positives sur les conditions de vie et le développement des tout-petits ainsi que sur la qualité de vie de leurs familles. Parmi ces politiques, certaines visent directement le bien-être ou le développement de l’enfant, alors que d’autres visent à soutenir leurs parents ou à améliorer les conditions de vie des familles. </a:t>
            </a:r>
          </a:p>
          <a:p>
            <a:pPr marL="0" indent="0" algn="just">
              <a:buClr>
                <a:srgbClr val="C00000"/>
              </a:buClr>
              <a:buNone/>
            </a:pPr>
            <a:endParaRPr lang="fr-CA" sz="1500" dirty="0"/>
          </a:p>
          <a:p>
            <a:pPr algn="just">
              <a:buClr>
                <a:srgbClr val="C00000"/>
              </a:buClr>
              <a:buFont typeface="Wingdings" panose="05000000000000000000" pitchFamily="2" charset="2"/>
              <a:buChar char="§"/>
            </a:pPr>
            <a:r>
              <a:rPr lang="fr-CA" sz="1500" dirty="0"/>
              <a:t>Les politiques publiques, prises individuellement, ne peuvent suffire. C’est la somme des politiques, cohérentes entre elles et actualisées dans une vision intégrée tenant compte du continuum de développement de l’enfant, qui est la plus susceptible d’assurer l’égalité des chances aux tout-petits du Québec.</a:t>
            </a:r>
          </a:p>
          <a:p>
            <a:pPr algn="just">
              <a:buClr>
                <a:srgbClr val="C00000"/>
              </a:buClr>
              <a:buFont typeface="Wingdings" panose="05000000000000000000" pitchFamily="2" charset="2"/>
              <a:buChar char="§"/>
            </a:pPr>
            <a:endParaRPr lang="fr-CA" sz="1500" dirty="0"/>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5</a:t>
            </a:fld>
            <a:endParaRPr lang="fr-CA" dirty="0">
              <a:solidFill>
                <a:prstClr val="black">
                  <a:tint val="75000"/>
                </a:prstClr>
              </a:solidFill>
            </a:endParaRPr>
          </a:p>
        </p:txBody>
      </p:sp>
      <p:sp>
        <p:nvSpPr>
          <p:cNvPr id="6" name="Titre 1"/>
          <p:cNvSpPr txBox="1">
            <a:spLocks/>
          </p:cNvSpPr>
          <p:nvPr>
            <p:custDataLst>
              <p:tags r:id="rId3"/>
            </p:custDataLst>
          </p:nvPr>
        </p:nvSpPr>
        <p:spPr>
          <a:xfrm>
            <a:off x="0" y="66551"/>
            <a:ext cx="9144000" cy="950371"/>
          </a:xfrm>
          <a:prstGeom prst="rect">
            <a:avLst/>
          </a:prstGeom>
        </p:spPr>
        <p:txBody>
          <a:bodyPr lIns="68517" tIns="34289" rIns="68517" bIns="34289" anchor="t">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fr-CA" sz="2700" dirty="0">
                <a:solidFill>
                  <a:prstClr val="black"/>
                </a:solidFill>
                <a:latin typeface="Raleway" panose="020B0003030101060003" pitchFamily="34" charset="0"/>
              </a:rPr>
              <a:t>Messages clés – 1</a:t>
            </a:r>
          </a:p>
          <a:p>
            <a:pPr algn="ctr">
              <a:lnSpc>
                <a:spcPct val="170000"/>
              </a:lnSpc>
            </a:pPr>
            <a:r>
              <a:rPr lang="fr-CA" sz="2700" b="1" dirty="0">
                <a:solidFill>
                  <a:prstClr val="black"/>
                </a:solidFill>
                <a:latin typeface="Raleway" panose="020B0003030101060003" pitchFamily="34" charset="0"/>
              </a:rPr>
              <a:t>Qu’est-ce qu’une politique publique ?</a:t>
            </a:r>
          </a:p>
        </p:txBody>
      </p:sp>
    </p:spTree>
    <p:extLst>
      <p:ext uri="{BB962C8B-B14F-4D97-AF65-F5344CB8AC3E}">
        <p14:creationId xmlns:p14="http://schemas.microsoft.com/office/powerpoint/2010/main" val="227625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179514" y="1174927"/>
            <a:ext cx="8784976" cy="3866184"/>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C00000"/>
              </a:buClr>
              <a:buFont typeface="Wingdings" panose="05000000000000000000" pitchFamily="2" charset="2"/>
              <a:buChar char="§"/>
            </a:pPr>
            <a:r>
              <a:rPr lang="fr-CA" sz="1500" dirty="0"/>
              <a:t>À l’aube du dépôt du rapport de la Commission spéciale sur les droits des enfants et la protection de la jeunesse, rappelons que plusieurs facteurs de risque de la maltraitance ont été exacerbés par la pandémie. Il devient donc plus que jamais essentiel que nos politiques soient non seulement maintenues, mais surtout, mises en œuvre de façon optimale et adaptées aux nouvelles réalités.</a:t>
            </a:r>
          </a:p>
          <a:p>
            <a:pPr marL="0" indent="0" algn="just">
              <a:buClr>
                <a:srgbClr val="C00000"/>
              </a:buClr>
              <a:buNone/>
            </a:pPr>
            <a:endParaRPr lang="fr-CA" sz="1500" dirty="0"/>
          </a:p>
          <a:p>
            <a:pPr algn="just">
              <a:buClr>
                <a:srgbClr val="C00000"/>
              </a:buClr>
              <a:buFont typeface="Wingdings" panose="05000000000000000000" pitchFamily="2" charset="2"/>
              <a:buChar char="§"/>
            </a:pPr>
            <a:r>
              <a:rPr lang="fr-CA" sz="1500" dirty="0"/>
              <a:t>Des études démontrent bien comment les politiques mises en œuvre au Québec ont eu des répercussions tangibles sur les conditions de vie des familles et des tout-petits. Par exemple :</a:t>
            </a:r>
          </a:p>
          <a:p>
            <a:pPr lvl="1" algn="just">
              <a:buClr>
                <a:srgbClr val="C00000"/>
              </a:buClr>
              <a:buFont typeface="Courier New" panose="02070309020205020404" pitchFamily="49" charset="0"/>
              <a:buChar char="o"/>
            </a:pPr>
            <a:r>
              <a:rPr lang="fr-CA" sz="1300" dirty="0"/>
              <a:t>Au milieu des années 1990, seulement 20 % des enfants de 0 à 4 ans avaient accès à une place subventionnée dans un service de garde éducatif à l’enfance. En 2019, c’était le cas pour 60,5 % des enfants. Il s’agit d’une bonne nouvelle, considérant que la fréquentation d’un service éducatif de qualité pendant la petite enfance favorise l’égalité des chances et peut réduire l’écart dans les résultats scolaires entre les enfants issus de milieux défavorisés et ceux provenant de la classe moyenne. Le déploiement du réseau québécois des services de garde a aussi fait augmenter le taux de participation des femmes au marché du travail, ce qui a pu contribuer à la diminution de la proportion des tout-petits vivant dans des familles à faible revenu.</a:t>
            </a: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6</a:t>
            </a:fld>
            <a:endParaRPr lang="fr-CA" dirty="0">
              <a:solidFill>
                <a:prstClr val="black">
                  <a:tint val="75000"/>
                </a:prstClr>
              </a:solidFill>
            </a:endParaRPr>
          </a:p>
        </p:txBody>
      </p:sp>
      <p:sp>
        <p:nvSpPr>
          <p:cNvPr id="8" name="Titre 1">
            <a:extLst>
              <a:ext uri="{FF2B5EF4-FFF2-40B4-BE49-F238E27FC236}">
                <a16:creationId xmlns:a16="http://schemas.microsoft.com/office/drawing/2014/main" id="{71477F4A-F7B2-47F8-ADC4-5C2A10394342}"/>
              </a:ext>
            </a:extLst>
          </p:cNvPr>
          <p:cNvSpPr txBox="1">
            <a:spLocks/>
          </p:cNvSpPr>
          <p:nvPr>
            <p:custDataLst>
              <p:tags r:id="rId3"/>
            </p:custDataLst>
          </p:nvPr>
        </p:nvSpPr>
        <p:spPr>
          <a:xfrm>
            <a:off x="0" y="66551"/>
            <a:ext cx="9144000" cy="950371"/>
          </a:xfrm>
          <a:prstGeom prst="rect">
            <a:avLst/>
          </a:prstGeom>
        </p:spPr>
        <p:txBody>
          <a:bodyPr lIns="68517" tIns="34289" rIns="68517" bIns="34289" anchor="t">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fr-CA" sz="2700" dirty="0">
                <a:solidFill>
                  <a:prstClr val="black"/>
                </a:solidFill>
                <a:latin typeface="Raleway" panose="020B0003030101060003" pitchFamily="34" charset="0"/>
              </a:rPr>
              <a:t>Messages clés – 2</a:t>
            </a:r>
          </a:p>
          <a:p>
            <a:pPr algn="ctr">
              <a:lnSpc>
                <a:spcPct val="170000"/>
              </a:lnSpc>
            </a:pPr>
            <a:r>
              <a:rPr lang="fr-CA" sz="2700" b="1" dirty="0">
                <a:solidFill>
                  <a:prstClr val="black"/>
                </a:solidFill>
                <a:latin typeface="Raleway" panose="020B0003030101060003" pitchFamily="34" charset="0"/>
              </a:rPr>
              <a:t>Les politiques publiques sont précieuses</a:t>
            </a:r>
          </a:p>
        </p:txBody>
      </p:sp>
    </p:spTree>
    <p:extLst>
      <p:ext uri="{BB962C8B-B14F-4D97-AF65-F5344CB8AC3E}">
        <p14:creationId xmlns:p14="http://schemas.microsoft.com/office/powerpoint/2010/main" val="243438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107504" y="1332932"/>
            <a:ext cx="8784976" cy="3434335"/>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C00000"/>
              </a:buClr>
              <a:buFont typeface="Wingdings" panose="05000000000000000000" pitchFamily="2" charset="2"/>
              <a:buChar char="§"/>
            </a:pPr>
            <a:r>
              <a:rPr lang="fr-CA" sz="1500" dirty="0"/>
              <a:t>Le Portrait permet aussi de constater que des défis demeurent, notamment en ce qui a trait à la mise en œuvre de certaines politiques publiques. Par exemple, certains programmes ne tiennent pas suffisamment compte des barrières d’accès qui empêchent des familles vulnérables de bénéficier des services qui ont pourtant été déployés pour elles. Les barrières d’accès aux services seraient particulièrement importantes chez les familles vivant de la pauvreté, les familles des communautés autochtones, les parents d’enfants à besoins particuliers et les enfants issus de l’immigration.</a:t>
            </a:r>
          </a:p>
          <a:p>
            <a:pPr marL="0" indent="0" algn="just">
              <a:buClr>
                <a:srgbClr val="C00000"/>
              </a:buClr>
              <a:buNone/>
            </a:pPr>
            <a:endParaRPr lang="fr-CA" sz="800" dirty="0"/>
          </a:p>
          <a:p>
            <a:pPr algn="just">
              <a:buClr>
                <a:srgbClr val="C00000"/>
              </a:buClr>
              <a:buFont typeface="Wingdings" panose="05000000000000000000" pitchFamily="2" charset="2"/>
              <a:buChar char="§"/>
            </a:pPr>
            <a:r>
              <a:rPr lang="fr-CA" sz="1500" dirty="0"/>
              <a:t>Enfin, il ressort également de ce Portrait que nous disposons de peu de connaissances scientifiques concernant la mise en œuvre des politiques publiques et leurs impacts sur le développement des tout-petits. Pourtant, il est essentiel de pouvoir compter sur de telles connaissances pour permettre à la société québécoise de prioriser les politiques les plus efficaces et d’optimiser la mise en œuvre de celles-ci.</a:t>
            </a: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7</a:t>
            </a:fld>
            <a:endParaRPr lang="fr-CA" dirty="0">
              <a:solidFill>
                <a:prstClr val="black">
                  <a:tint val="75000"/>
                </a:prstClr>
              </a:solidFill>
            </a:endParaRPr>
          </a:p>
        </p:txBody>
      </p:sp>
      <p:sp>
        <p:nvSpPr>
          <p:cNvPr id="8" name="Titre 1">
            <a:extLst>
              <a:ext uri="{FF2B5EF4-FFF2-40B4-BE49-F238E27FC236}">
                <a16:creationId xmlns:a16="http://schemas.microsoft.com/office/drawing/2014/main" id="{C2B21A07-229B-4C27-AD74-BAA2997560D0}"/>
              </a:ext>
            </a:extLst>
          </p:cNvPr>
          <p:cNvSpPr txBox="1">
            <a:spLocks/>
          </p:cNvSpPr>
          <p:nvPr>
            <p:custDataLst>
              <p:tags r:id="rId3"/>
            </p:custDataLst>
          </p:nvPr>
        </p:nvSpPr>
        <p:spPr>
          <a:xfrm>
            <a:off x="0" y="66551"/>
            <a:ext cx="9144000" cy="950371"/>
          </a:xfrm>
          <a:prstGeom prst="rect">
            <a:avLst/>
          </a:prstGeom>
        </p:spPr>
        <p:txBody>
          <a:bodyPr lIns="68517" tIns="34289" rIns="68517" bIns="34289" anchor="t">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fr-CA" sz="2700" dirty="0">
                <a:solidFill>
                  <a:prstClr val="black"/>
                </a:solidFill>
                <a:latin typeface="Raleway" panose="020B0003030101060003" pitchFamily="34" charset="0"/>
              </a:rPr>
              <a:t>Messages clés – 3</a:t>
            </a:r>
          </a:p>
          <a:p>
            <a:pPr algn="ctr">
              <a:lnSpc>
                <a:spcPct val="170000"/>
              </a:lnSpc>
            </a:pPr>
            <a:r>
              <a:rPr lang="fr-CA" sz="2700" b="1" dirty="0">
                <a:solidFill>
                  <a:prstClr val="black"/>
                </a:solidFill>
                <a:latin typeface="Raleway" panose="020B0003030101060003" pitchFamily="34" charset="0"/>
              </a:rPr>
              <a:t>Des défis demeurent</a:t>
            </a:r>
          </a:p>
        </p:txBody>
      </p:sp>
    </p:spTree>
    <p:extLst>
      <p:ext uri="{BB962C8B-B14F-4D97-AF65-F5344CB8AC3E}">
        <p14:creationId xmlns:p14="http://schemas.microsoft.com/office/powerpoint/2010/main" val="215145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107504" y="1059582"/>
            <a:ext cx="8784976" cy="3911745"/>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C00000"/>
              </a:buClr>
              <a:buNone/>
            </a:pPr>
            <a:endParaRPr lang="fr-CA" sz="800" dirty="0"/>
          </a:p>
          <a:p>
            <a:pPr algn="just">
              <a:buClr>
                <a:srgbClr val="C00000"/>
              </a:buClr>
              <a:buFont typeface="Wingdings" panose="05000000000000000000" pitchFamily="2" charset="2"/>
              <a:buChar char="§"/>
            </a:pPr>
            <a:r>
              <a:rPr lang="fr-CA" sz="1400" dirty="0"/>
              <a:t>De manière générale, le Portrait révèle que malgré les nombreuses politiques publiques en place au Québec, des inégalités persistent. 1 famille sur 10 avec au moins un tout-petit vit encore de l’insécurité alimentaire, 13,6 % des familles habitent dans un logement non abordable et 12 % habitent dans un logement de taille insuffisante. De plus, au mois de novembre 2019, 46 000 enfants attendaient toujours une place dans le réseau des services de garde. Les données dont nous disposons indiquent que plusieurs de ces facteurs de risque pourraient avoir été exacerbés par la pandémie et ses conséquences socioéconomiques.</a:t>
            </a:r>
          </a:p>
          <a:p>
            <a:pPr marL="0" indent="0" algn="just">
              <a:buClr>
                <a:srgbClr val="C00000"/>
              </a:buClr>
              <a:buNone/>
            </a:pPr>
            <a:endParaRPr lang="fr-CA" sz="800" dirty="0"/>
          </a:p>
          <a:p>
            <a:pPr algn="just">
              <a:buClr>
                <a:srgbClr val="C00000"/>
              </a:buClr>
              <a:buFont typeface="Wingdings" panose="05000000000000000000" pitchFamily="2" charset="2"/>
              <a:buChar char="§"/>
            </a:pPr>
            <a:r>
              <a:rPr lang="fr-CA" sz="1400" dirty="0"/>
              <a:t>Durant l’année 2020, la crise de la COVID-19 a accentué la précarité de la situation économique de plusieurs familles et les effets risquent d’être ressentis pendant plusieurs années. Il est donc primordial pour la société québécoise de prioriser les politiques les plus efficaces et d’optimiser la mise en œuvre de celles-ci afin de contribuer à améliorer les conditions de vie des familles et le développement des tout-petits.</a:t>
            </a:r>
          </a:p>
          <a:p>
            <a:pPr marL="0" indent="0" algn="just">
              <a:buClr>
                <a:srgbClr val="C00000"/>
              </a:buClr>
              <a:buNone/>
            </a:pPr>
            <a:endParaRPr lang="fr-CA" sz="800" dirty="0"/>
          </a:p>
          <a:p>
            <a:pPr algn="just">
              <a:buClr>
                <a:srgbClr val="C00000"/>
              </a:buClr>
              <a:buFont typeface="Wingdings" panose="05000000000000000000" pitchFamily="2" charset="2"/>
              <a:buChar char="§"/>
            </a:pPr>
            <a:r>
              <a:rPr lang="fr-CA" sz="1400" dirty="0"/>
              <a:t>Selon un récent sondage Léger réalisé à l’été 2020, 90 % des Québécois jugent qu’il est important que les gouvernements investissent davantage pour favoriser le bien-être et le développement des tout-petits.</a:t>
            </a: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8</a:t>
            </a:fld>
            <a:endParaRPr lang="fr-CA" dirty="0">
              <a:solidFill>
                <a:prstClr val="black">
                  <a:tint val="75000"/>
                </a:prstClr>
              </a:solidFill>
            </a:endParaRPr>
          </a:p>
        </p:txBody>
      </p:sp>
      <p:sp>
        <p:nvSpPr>
          <p:cNvPr id="8" name="Titre 1">
            <a:extLst>
              <a:ext uri="{FF2B5EF4-FFF2-40B4-BE49-F238E27FC236}">
                <a16:creationId xmlns:a16="http://schemas.microsoft.com/office/drawing/2014/main" id="{0D1889E7-01BC-4E91-AF32-91044E1FD7B8}"/>
              </a:ext>
            </a:extLst>
          </p:cNvPr>
          <p:cNvSpPr txBox="1">
            <a:spLocks/>
          </p:cNvSpPr>
          <p:nvPr>
            <p:custDataLst>
              <p:tags r:id="rId3"/>
            </p:custDataLst>
          </p:nvPr>
        </p:nvSpPr>
        <p:spPr>
          <a:xfrm>
            <a:off x="0" y="66551"/>
            <a:ext cx="9144000" cy="950371"/>
          </a:xfrm>
          <a:prstGeom prst="rect">
            <a:avLst/>
          </a:prstGeom>
        </p:spPr>
        <p:txBody>
          <a:bodyPr lIns="68517" tIns="34289" rIns="68517" bIns="34289" anchor="t">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fr-CA" sz="2700" dirty="0">
                <a:solidFill>
                  <a:prstClr val="black"/>
                </a:solidFill>
                <a:latin typeface="Raleway" panose="020B0003030101060003" pitchFamily="34" charset="0"/>
              </a:rPr>
              <a:t>Messages clés – 4</a:t>
            </a:r>
          </a:p>
          <a:p>
            <a:pPr algn="ctr">
              <a:lnSpc>
                <a:spcPct val="170000"/>
              </a:lnSpc>
            </a:pPr>
            <a:r>
              <a:rPr lang="fr-CA" sz="2700" b="1" dirty="0">
                <a:solidFill>
                  <a:prstClr val="black"/>
                </a:solidFill>
                <a:latin typeface="Raleway" panose="020B0003030101060003" pitchFamily="34" charset="0"/>
              </a:rPr>
              <a:t>Des inégalités persistent</a:t>
            </a:r>
          </a:p>
        </p:txBody>
      </p:sp>
    </p:spTree>
    <p:extLst>
      <p:ext uri="{BB962C8B-B14F-4D97-AF65-F5344CB8AC3E}">
        <p14:creationId xmlns:p14="http://schemas.microsoft.com/office/powerpoint/2010/main" val="337803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36824" y="1288127"/>
            <a:ext cx="8647877" cy="334711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ts val="1900"/>
              </a:lnSpc>
              <a:spcBef>
                <a:spcPts val="450"/>
              </a:spcBef>
              <a:buClr>
                <a:srgbClr val="D9232D"/>
              </a:buClr>
              <a:buSzPct val="100000"/>
              <a:buNone/>
            </a:pPr>
            <a:r>
              <a:rPr lang="fr-CA" sz="1400" dirty="0">
                <a:solidFill>
                  <a:prstClr val="black"/>
                </a:solidFill>
              </a:rPr>
              <a:t>Les médias sociaux permettent à l’Observatoire des tout-petits et à ses partenaires de promouvoir les informations répertoriées dans le Portrait, en plus de sensibiliser les citoyens au rôle et à l’importance des politiques publiques municipales, provinciales et fédérales dont bénéficient les tout-petits et leur famille au Québec.</a:t>
            </a:r>
          </a:p>
          <a:p>
            <a:pPr marL="0" indent="0" algn="just">
              <a:lnSpc>
                <a:spcPts val="1900"/>
              </a:lnSpc>
              <a:spcBef>
                <a:spcPts val="450"/>
              </a:spcBef>
              <a:buClr>
                <a:srgbClr val="D9232D"/>
              </a:buClr>
              <a:buSzPct val="100000"/>
              <a:buNone/>
            </a:pPr>
            <a:endParaRPr lang="fr-CA" sz="1050" dirty="0">
              <a:solidFill>
                <a:prstClr val="black"/>
              </a:solidFill>
            </a:endParaRPr>
          </a:p>
          <a:p>
            <a:pPr algn="just">
              <a:lnSpc>
                <a:spcPts val="1900"/>
              </a:lnSpc>
              <a:spcBef>
                <a:spcPts val="450"/>
              </a:spcBef>
              <a:buClr>
                <a:srgbClr val="D9232D"/>
              </a:buClr>
              <a:buSzPct val="100000"/>
              <a:buFont typeface="Century Gothic" panose="020B0502020202020204" pitchFamily="34" charset="0"/>
              <a:buChar char="►"/>
            </a:pPr>
            <a:r>
              <a:rPr lang="fr-CA" sz="1400" dirty="0"/>
              <a:t>Contribuez à la discussion en mentionnant la parution du Portrait sur vos plateformes, en partageant les contenus numériques de l’Observatoire et en intégrant la nouvelle à votre site Web ou votre infolettre.</a:t>
            </a:r>
          </a:p>
          <a:p>
            <a:pPr marL="0" indent="0">
              <a:lnSpc>
                <a:spcPct val="150000"/>
              </a:lnSpc>
              <a:spcBef>
                <a:spcPts val="450"/>
              </a:spcBef>
              <a:buClr>
                <a:srgbClr val="D9232D"/>
              </a:buClr>
              <a:buSzPct val="100000"/>
              <a:buNone/>
            </a:pPr>
            <a:endParaRPr lang="fr-CA" sz="1000" dirty="0">
              <a:solidFill>
                <a:prstClr val="black"/>
              </a:solidFill>
            </a:endParaRPr>
          </a:p>
          <a:p>
            <a:pPr algn="just">
              <a:spcBef>
                <a:spcPts val="450"/>
              </a:spcBef>
              <a:buClr>
                <a:srgbClr val="D9232D"/>
              </a:buClr>
              <a:buSzPct val="100000"/>
              <a:buFont typeface="Century Gothic" panose="020B0502020202020204" pitchFamily="34" charset="0"/>
              <a:buChar char="►"/>
            </a:pPr>
            <a:r>
              <a:rPr lang="fr-CA" sz="1400" dirty="0">
                <a:solidFill>
                  <a:prstClr val="black"/>
                </a:solidFill>
              </a:rPr>
              <a:t>Utilisez le mot clic officiel : #</a:t>
            </a:r>
            <a:r>
              <a:rPr lang="fr-CA" sz="1400" dirty="0" err="1">
                <a:solidFill>
                  <a:prstClr val="black"/>
                </a:solidFill>
              </a:rPr>
              <a:t>toutpetits</a:t>
            </a:r>
            <a:endParaRPr lang="fr-CA" sz="1400" dirty="0"/>
          </a:p>
          <a:p>
            <a:pPr marL="0" indent="0" algn="just">
              <a:spcBef>
                <a:spcPts val="450"/>
              </a:spcBef>
              <a:buClr>
                <a:srgbClr val="D9232D"/>
              </a:buClr>
              <a:buSzPct val="100000"/>
              <a:buNone/>
            </a:pPr>
            <a:endParaRPr lang="fr-CA" sz="1400" dirty="0">
              <a:solidFill>
                <a:prstClr val="black"/>
              </a:solidFill>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9</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a:solidFill>
                  <a:prstClr val="black"/>
                </a:solidFill>
                <a:latin typeface="Raleway" panose="020B0003030101060003" pitchFamily="34" charset="0"/>
              </a:rPr>
              <a:t>Réseaux sociaux</a:t>
            </a: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custDataLst>
              <p:tags r:id="rId5"/>
            </p:custDataLst>
          </p:nvPr>
        </p:nvSpPr>
        <p:spPr>
          <a:xfrm>
            <a:off x="4355976" y="4029993"/>
            <a:ext cx="3411379" cy="954107"/>
          </a:xfrm>
          <a:prstGeom prst="rect">
            <a:avLst/>
          </a:prstGeom>
          <a:noFill/>
        </p:spPr>
        <p:txBody>
          <a:bodyPr wrap="square" rtlCol="0">
            <a:spAutoFit/>
          </a:bodyPr>
          <a:lstStyle/>
          <a:p>
            <a:r>
              <a:rPr lang="fr-CA" sz="1400" dirty="0">
                <a:latin typeface="Raleway"/>
              </a:rPr>
              <a:t>@</a:t>
            </a:r>
            <a:r>
              <a:rPr lang="fr-CA" sz="1400" dirty="0" err="1">
                <a:latin typeface="Raleway"/>
              </a:rPr>
              <a:t>Tout_petits</a:t>
            </a:r>
            <a:endParaRPr lang="fr-CA" sz="1400" dirty="0">
              <a:latin typeface="Raleway"/>
            </a:endParaRPr>
          </a:p>
          <a:p>
            <a:endParaRPr lang="fr-CA" sz="1400" dirty="0">
              <a:latin typeface="Raleway"/>
            </a:endParaRPr>
          </a:p>
          <a:p>
            <a:endParaRPr lang="fr-CA" sz="1400" dirty="0">
              <a:latin typeface="Raleway"/>
            </a:endParaRPr>
          </a:p>
          <a:p>
            <a:r>
              <a:rPr lang="fr-CA" sz="1400" dirty="0">
                <a:latin typeface="Raleway"/>
              </a:rPr>
              <a:t>@</a:t>
            </a:r>
            <a:r>
              <a:rPr lang="fr-CA" sz="1400" dirty="0" err="1">
                <a:latin typeface="Raleway"/>
              </a:rPr>
              <a:t>observatoiredestoutpetits</a:t>
            </a:r>
            <a:endParaRPr lang="fr-CA" sz="1400" dirty="0">
              <a:latin typeface="Raleway"/>
            </a:endParaRPr>
          </a:p>
        </p:txBody>
      </p:sp>
      <p:pic>
        <p:nvPicPr>
          <p:cNvPr id="12" name="Picture 2" descr="Résultats de recherche d'images pour « facebook »"/>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635896" y="4507047"/>
            <a:ext cx="440966" cy="4409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ésultats de recherche d'images pour « twitter logo »"/>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651216" y="3989740"/>
            <a:ext cx="469924" cy="38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93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5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4d82145-67f8-4c5c-b5e2-e7750d4b66fc">
      <UserInfo>
        <DisplayName>Dagenais Fannie</DisplayName>
        <AccountId>28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6B053D75B9CD48BB91172341B893DC" ma:contentTypeVersion="12" ma:contentTypeDescription="Crée un document." ma:contentTypeScope="" ma:versionID="07e0ae498af1c433bed2faac29a24ff3">
  <xsd:schema xmlns:xsd="http://www.w3.org/2001/XMLSchema" xmlns:xs="http://www.w3.org/2001/XMLSchema" xmlns:p="http://schemas.microsoft.com/office/2006/metadata/properties" xmlns:ns2="68860a8d-0e9b-493f-aea6-62eb9cf977bf" xmlns:ns3="24d82145-67f8-4c5c-b5e2-e7750d4b66fc" targetNamespace="http://schemas.microsoft.com/office/2006/metadata/properties" ma:root="true" ma:fieldsID="4d3f46612bcdca12b53e5733fcf8b943" ns2:_="" ns3:_="">
    <xsd:import namespace="68860a8d-0e9b-493f-aea6-62eb9cf977bf"/>
    <xsd:import namespace="24d82145-67f8-4c5c-b5e2-e7750d4b66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860a8d-0e9b-493f-aea6-62eb9cf977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d82145-67f8-4c5c-b5e2-e7750d4b66fc"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551846-2776-4076-A349-BD19434A8BA2}">
  <ds:schemaRefs>
    <ds:schemaRef ds:uri="http://schemas.microsoft.com/sharepoint/v3/contenttype/forms"/>
  </ds:schemaRefs>
</ds:datastoreItem>
</file>

<file path=customXml/itemProps2.xml><?xml version="1.0" encoding="utf-8"?>
<ds:datastoreItem xmlns:ds="http://schemas.openxmlformats.org/officeDocument/2006/customXml" ds:itemID="{AE0D7EAF-6D2C-4F2C-BA28-757CB90425A8}">
  <ds:schemaRefs>
    <ds:schemaRef ds:uri="http://schemas.microsoft.com/office/2006/documentManagement/types"/>
    <ds:schemaRef ds:uri="http://purl.org/dc/elements/1.1/"/>
    <ds:schemaRef ds:uri="http://schemas.microsoft.com/office/infopath/2007/PartnerControls"/>
    <ds:schemaRef ds:uri="http://www.w3.org/XML/1998/namespace"/>
    <ds:schemaRef ds:uri="http://purl.org/dc/terms/"/>
    <ds:schemaRef ds:uri="http://purl.org/dc/dcmitype/"/>
    <ds:schemaRef ds:uri="http://schemas.openxmlformats.org/package/2006/metadata/core-properties"/>
    <ds:schemaRef ds:uri="http://schemas.microsoft.com/office/2006/metadata/properties"/>
    <ds:schemaRef ds:uri="24d82145-67f8-4c5c-b5e2-e7750d4b66fc"/>
  </ds:schemaRefs>
</ds:datastoreItem>
</file>

<file path=customXml/itemProps3.xml><?xml version="1.0" encoding="utf-8"?>
<ds:datastoreItem xmlns:ds="http://schemas.openxmlformats.org/officeDocument/2006/customXml" ds:itemID="{381E57C4-4086-42AC-8FA2-E471AA173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860a8d-0e9b-493f-aea6-62eb9cf977bf"/>
    <ds:schemaRef ds:uri="24d82145-67f8-4c5c-b5e2-e7750d4b66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26954</TotalTime>
  <Words>1723</Words>
  <Application>Microsoft Office PowerPoint</Application>
  <PresentationFormat>Affichage à l'écran (16:9)</PresentationFormat>
  <Paragraphs>115</Paragraphs>
  <Slides>13</Slides>
  <Notes>12</Notes>
  <HiddenSlides>0</HiddenSlides>
  <MMClips>0</MMClips>
  <ScaleCrop>false</ScaleCrop>
  <HeadingPairs>
    <vt:vector size="8" baseType="variant">
      <vt:variant>
        <vt:lpstr>Polices utilisées</vt:lpstr>
      </vt:variant>
      <vt:variant>
        <vt:i4>9</vt:i4>
      </vt:variant>
      <vt:variant>
        <vt:lpstr>Thème</vt:lpstr>
      </vt:variant>
      <vt:variant>
        <vt:i4>3</vt:i4>
      </vt:variant>
      <vt:variant>
        <vt:lpstr>Serveurs OLE incorporés</vt:lpstr>
      </vt:variant>
      <vt:variant>
        <vt:i4>1</vt:i4>
      </vt:variant>
      <vt:variant>
        <vt:lpstr>Titres des diapositives</vt:lpstr>
      </vt:variant>
      <vt:variant>
        <vt:i4>13</vt:i4>
      </vt:variant>
    </vt:vector>
  </HeadingPairs>
  <TitlesOfParts>
    <vt:vector size="26" baseType="lpstr">
      <vt:lpstr>-apple-system</vt:lpstr>
      <vt:lpstr>Arial</vt:lpstr>
      <vt:lpstr>Calibri</vt:lpstr>
      <vt:lpstr>Calibri Light</vt:lpstr>
      <vt:lpstr>Century Gothic</vt:lpstr>
      <vt:lpstr>Courier New</vt:lpstr>
      <vt:lpstr>Raleway</vt:lpstr>
      <vt:lpstr>Raleway ExtraBold</vt:lpstr>
      <vt:lpstr>Wingdings</vt:lpstr>
      <vt:lpstr>1_Thème Office</vt:lpstr>
      <vt:lpstr>12_Thème Office</vt:lpstr>
      <vt:lpstr>15_Thème Office</vt:lpstr>
      <vt:lpstr>Image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Couillard Kathleen</dc:creator>
  <cp:lastModifiedBy>Denault Marilou</cp:lastModifiedBy>
  <cp:revision>170</cp:revision>
  <dcterms:created xsi:type="dcterms:W3CDTF">2017-10-17T15:30:52Z</dcterms:created>
  <dcterms:modified xsi:type="dcterms:W3CDTF">2021-04-23T14:10:07Z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0x010100336B053D75B9CD48BB91172341B893DC</vt:lpwstr>
  </property>
</Properties>
</file>