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1"/>
  </p:notesMasterIdLst>
  <p:sldIdLst>
    <p:sldId id="256" r:id="rId5"/>
    <p:sldId id="1554" r:id="rId6"/>
    <p:sldId id="1631" r:id="rId7"/>
    <p:sldId id="1689" r:id="rId8"/>
    <p:sldId id="1600" r:id="rId9"/>
    <p:sldId id="1647" r:id="rId10"/>
    <p:sldId id="1692" r:id="rId11"/>
    <p:sldId id="1693" r:id="rId12"/>
    <p:sldId id="1542" r:id="rId13"/>
    <p:sldId id="1604" r:id="rId14"/>
    <p:sldId id="1694" r:id="rId15"/>
    <p:sldId id="1695" r:id="rId16"/>
    <p:sldId id="1697" r:id="rId17"/>
    <p:sldId id="1696" r:id="rId18"/>
    <p:sldId id="1698" r:id="rId19"/>
    <p:sldId id="1638"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C6686671-516F-4B0E-BE52-29B06F2EECB6}">
          <p14:sldIdLst>
            <p14:sldId id="256"/>
            <p14:sldId id="1554"/>
            <p14:sldId id="1631"/>
            <p14:sldId id="1689"/>
            <p14:sldId id="1600"/>
            <p14:sldId id="1647"/>
            <p14:sldId id="1692"/>
            <p14:sldId id="1693"/>
            <p14:sldId id="1542"/>
            <p14:sldId id="1604"/>
            <p14:sldId id="1694"/>
            <p14:sldId id="1695"/>
            <p14:sldId id="1697"/>
            <p14:sldId id="1696"/>
            <p14:sldId id="1698"/>
            <p14:sldId id="1638"/>
          </p14:sldIdLst>
        </p14:section>
      </p14:sectionLst>
    </p:ext>
    <p:ext uri="{EFAFB233-063F-42B5-8137-9DF3F51BA10A}">
      <p15:sldGuideLst xmlns:p15="http://schemas.microsoft.com/office/powerpoint/2012/main">
        <p15:guide id="1" orient="horz" pos="572" userDrawn="1">
          <p15:clr>
            <a:srgbClr val="A4A3A4"/>
          </p15:clr>
        </p15:guide>
        <p15:guide id="2" pos="57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CE7E14-536C-2FEC-E7A2-3570B00AB134}" name="Marie-Claude Gélineau" initials="MG" userId="S::mc.gelineau@tout-petits.org::1e2990c6-7120-47dd-afca-69c8b9633293" providerId="AD"/>
  <p188:author id="{4ED45519-3A7C-F0F1-EB97-B486EB7209DE}" name="Mélissa Khadra" initials="MK" userId="S::m.khadra@tout-petits.org::899aea7b-0c0f-440e-b09a-4da159c75461" providerId="AD"/>
  <p188:author id="{7BA2557D-B62E-8D20-E53F-58B9E4684DF7}" name="Julie Cailliau" initials="JC" userId="S::j.cailliau@tout-petits.org::05222185-4bb4-4658-9301-05ea975c2b23" providerId="AD"/>
  <p188:author id="{FE909DFC-C018-C130-D855-8BE7ACC09E1F}" name="Kim Gagnon" initials="KG" userId="S::k.gagnon@tout-petits.org::95a6f66d-61ae-49dd-911c-fb0d2c17e42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BB082"/>
    <a:srgbClr val="5DBDC2"/>
    <a:srgbClr val="424646"/>
    <a:srgbClr val="F5F3F1"/>
    <a:srgbClr val="F6F4F2"/>
    <a:srgbClr val="FFFFFF"/>
    <a:srgbClr val="30AF82"/>
    <a:srgbClr val="FFC300"/>
    <a:srgbClr val="F47931"/>
    <a:srgbClr val="DB3F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1B57F7-3812-0960-6974-95BBF7E303FF}" v="158" dt="2024-11-12T20:24:33.654"/>
    <p1510:client id="{4B337CBF-E49A-4F6F-9BF8-A109E15ED131}" v="44" dt="2024-11-12T16:08:03.240"/>
    <p1510:client id="{AB86DBF7-AF68-4376-DB66-9E20614A5914}" v="36" dt="2024-11-12T16:06:40.2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572"/>
        <p:guide pos="574"/>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Claude Gélineau" userId="1e2990c6-7120-47dd-afca-69c8b9633293" providerId="ADAL" clId="{CE25603F-E714-47C4-9D0D-22C22402FE8C}"/>
    <pc:docChg chg="custSel modSld">
      <pc:chgData name="Marie-Claude Gélineau" userId="1e2990c6-7120-47dd-afca-69c8b9633293" providerId="ADAL" clId="{CE25603F-E714-47C4-9D0D-22C22402FE8C}" dt="2024-11-11T14:40:38.301" v="76" actId="20577"/>
      <pc:docMkLst>
        <pc:docMk/>
      </pc:docMkLst>
      <pc:sldChg chg="addSp modSp mod">
        <pc:chgData name="Marie-Claude Gélineau" userId="1e2990c6-7120-47dd-afca-69c8b9633293" providerId="ADAL" clId="{CE25603F-E714-47C4-9D0D-22C22402FE8C}" dt="2024-11-11T14:40:38.301" v="76" actId="20577"/>
        <pc:sldMkLst>
          <pc:docMk/>
          <pc:sldMk cId="2647410320" sldId="1689"/>
        </pc:sldMkLst>
        <pc:spChg chg="add mod">
          <ac:chgData name="Marie-Claude Gélineau" userId="1e2990c6-7120-47dd-afca-69c8b9633293" providerId="ADAL" clId="{CE25603F-E714-47C4-9D0D-22C22402FE8C}" dt="2024-11-11T14:40:38.301" v="76" actId="20577"/>
          <ac:spMkLst>
            <pc:docMk/>
            <pc:sldMk cId="2647410320" sldId="1689"/>
            <ac:spMk id="13" creationId="{60AF0623-6A31-C444-45F1-55D301D4FB99}"/>
          </ac:spMkLst>
        </pc:spChg>
      </pc:sldChg>
    </pc:docChg>
  </pc:docChgLst>
  <pc:docChgLst>
    <pc:chgData name="Julie Cailliau" userId="05222185-4bb4-4658-9301-05ea975c2b23" providerId="ADAL" clId="{CC4E0DEC-2516-42BB-AA3C-01AA5D90BC4A}"/>
    <pc:docChg chg="modSld">
      <pc:chgData name="Julie Cailliau" userId="05222185-4bb4-4658-9301-05ea975c2b23" providerId="ADAL" clId="{CC4E0DEC-2516-42BB-AA3C-01AA5D90BC4A}" dt="2024-11-11T15:02:01.187" v="34" actId="20577"/>
      <pc:docMkLst>
        <pc:docMk/>
      </pc:docMkLst>
      <pc:sldChg chg="modSp mod">
        <pc:chgData name="Julie Cailliau" userId="05222185-4bb4-4658-9301-05ea975c2b23" providerId="ADAL" clId="{CC4E0DEC-2516-42BB-AA3C-01AA5D90BC4A}" dt="2024-11-11T15:02:01.187" v="34" actId="20577"/>
        <pc:sldMkLst>
          <pc:docMk/>
          <pc:sldMk cId="3958492038" sldId="256"/>
        </pc:sldMkLst>
        <pc:spChg chg="mod">
          <ac:chgData name="Julie Cailliau" userId="05222185-4bb4-4658-9301-05ea975c2b23" providerId="ADAL" clId="{CC4E0DEC-2516-42BB-AA3C-01AA5D90BC4A}" dt="2024-11-11T15:02:01.187" v="34" actId="20577"/>
          <ac:spMkLst>
            <pc:docMk/>
            <pc:sldMk cId="3958492038" sldId="256"/>
            <ac:spMk id="3" creationId="{283C33DC-0A39-82DB-7184-1C0061308835}"/>
          </ac:spMkLst>
        </pc:spChg>
      </pc:sldChg>
    </pc:docChg>
  </pc:docChgLst>
  <pc:docChgLst>
    <pc:chgData name="Geneviève Joseph" userId="1d0237f7-3cda-441b-acd0-4d804c40106e" providerId="ADAL" clId="{4B337CBF-E49A-4F6F-9BF8-A109E15ED131}"/>
    <pc:docChg chg="undo custSel addSld delSld modSld sldOrd delMainMaster delSection modSection">
      <pc:chgData name="Geneviève Joseph" userId="1d0237f7-3cda-441b-acd0-4d804c40106e" providerId="ADAL" clId="{4B337CBF-E49A-4F6F-9BF8-A109E15ED131}" dt="2024-11-12T16:08:03.240" v="3144"/>
      <pc:docMkLst>
        <pc:docMk/>
      </pc:docMkLst>
      <pc:sldChg chg="modSp mod modNotesTx">
        <pc:chgData name="Geneviève Joseph" userId="1d0237f7-3cda-441b-acd0-4d804c40106e" providerId="ADAL" clId="{4B337CBF-E49A-4F6F-9BF8-A109E15ED131}" dt="2024-11-11T15:41:10.240" v="24" actId="20577"/>
        <pc:sldMkLst>
          <pc:docMk/>
          <pc:sldMk cId="3958492038" sldId="256"/>
        </pc:sldMkLst>
        <pc:spChg chg="mod">
          <ac:chgData name="Geneviève Joseph" userId="1d0237f7-3cda-441b-acd0-4d804c40106e" providerId="ADAL" clId="{4B337CBF-E49A-4F6F-9BF8-A109E15ED131}" dt="2024-11-11T15:40:57.928" v="23" actId="20577"/>
          <ac:spMkLst>
            <pc:docMk/>
            <pc:sldMk cId="3958492038" sldId="256"/>
            <ac:spMk id="3" creationId="{283C33DC-0A39-82DB-7184-1C0061308835}"/>
          </ac:spMkLst>
        </pc:spChg>
      </pc:sldChg>
      <pc:sldChg chg="del">
        <pc:chgData name="Geneviève Joseph" userId="1d0237f7-3cda-441b-acd0-4d804c40106e" providerId="ADAL" clId="{4B337CBF-E49A-4F6F-9BF8-A109E15ED131}" dt="2024-11-11T16:08:36.532" v="621" actId="2696"/>
        <pc:sldMkLst>
          <pc:docMk/>
          <pc:sldMk cId="4090146775" sldId="1472"/>
        </pc:sldMkLst>
      </pc:sldChg>
      <pc:sldChg chg="modSp mod modNotesTx">
        <pc:chgData name="Geneviève Joseph" userId="1d0237f7-3cda-441b-acd0-4d804c40106e" providerId="ADAL" clId="{4B337CBF-E49A-4F6F-9BF8-A109E15ED131}" dt="2024-11-11T19:18:16.650" v="1688" actId="20577"/>
        <pc:sldMkLst>
          <pc:docMk/>
          <pc:sldMk cId="4222091478" sldId="1542"/>
        </pc:sldMkLst>
        <pc:spChg chg="mod">
          <ac:chgData name="Geneviève Joseph" userId="1d0237f7-3cda-441b-acd0-4d804c40106e" providerId="ADAL" clId="{4B337CBF-E49A-4F6F-9BF8-A109E15ED131}" dt="2024-11-11T18:27:31.148" v="1052" actId="20577"/>
          <ac:spMkLst>
            <pc:docMk/>
            <pc:sldMk cId="4222091478" sldId="1542"/>
            <ac:spMk id="16" creationId="{D1E822A7-1B72-C244-8671-B81874B93909}"/>
          </ac:spMkLst>
        </pc:spChg>
      </pc:sldChg>
      <pc:sldChg chg="delSp modSp mod modNotesTx">
        <pc:chgData name="Geneviève Joseph" userId="1d0237f7-3cda-441b-acd0-4d804c40106e" providerId="ADAL" clId="{4B337CBF-E49A-4F6F-9BF8-A109E15ED131}" dt="2024-11-11T19:42:18.535" v="2147" actId="6549"/>
        <pc:sldMkLst>
          <pc:docMk/>
          <pc:sldMk cId="3942139537" sldId="1554"/>
        </pc:sldMkLst>
        <pc:spChg chg="mod">
          <ac:chgData name="Geneviève Joseph" userId="1d0237f7-3cda-441b-acd0-4d804c40106e" providerId="ADAL" clId="{4B337CBF-E49A-4F6F-9BF8-A109E15ED131}" dt="2024-11-11T19:42:18.535" v="2147" actId="6549"/>
          <ac:spMkLst>
            <pc:docMk/>
            <pc:sldMk cId="3942139537" sldId="1554"/>
            <ac:spMk id="8" creationId="{E808DFAE-BD7A-A41C-A3DC-8DBB06F4BAA2}"/>
          </ac:spMkLst>
        </pc:spChg>
        <pc:picChg chg="del">
          <ac:chgData name="Geneviève Joseph" userId="1d0237f7-3cda-441b-acd0-4d804c40106e" providerId="ADAL" clId="{4B337CBF-E49A-4F6F-9BF8-A109E15ED131}" dt="2024-11-11T15:54:36.880" v="34" actId="478"/>
          <ac:picMkLst>
            <pc:docMk/>
            <pc:sldMk cId="3942139537" sldId="1554"/>
            <ac:picMk id="11" creationId="{941022C1-B95B-281F-F41B-ED1CB2D09C6C}"/>
          </ac:picMkLst>
        </pc:picChg>
      </pc:sldChg>
      <pc:sldChg chg="del">
        <pc:chgData name="Geneviève Joseph" userId="1d0237f7-3cda-441b-acd0-4d804c40106e" providerId="ADAL" clId="{4B337CBF-E49A-4F6F-9BF8-A109E15ED131}" dt="2024-11-11T16:19:43.600" v="1028" actId="2696"/>
        <pc:sldMkLst>
          <pc:docMk/>
          <pc:sldMk cId="2596846511" sldId="1583"/>
        </pc:sldMkLst>
      </pc:sldChg>
      <pc:sldChg chg="del">
        <pc:chgData name="Geneviève Joseph" userId="1d0237f7-3cda-441b-acd0-4d804c40106e" providerId="ADAL" clId="{4B337CBF-E49A-4F6F-9BF8-A109E15ED131}" dt="2024-11-11T16:19:43.600" v="1028" actId="2696"/>
        <pc:sldMkLst>
          <pc:docMk/>
          <pc:sldMk cId="2771132695" sldId="1585"/>
        </pc:sldMkLst>
      </pc:sldChg>
      <pc:sldChg chg="del">
        <pc:chgData name="Geneviève Joseph" userId="1d0237f7-3cda-441b-acd0-4d804c40106e" providerId="ADAL" clId="{4B337CBF-E49A-4F6F-9BF8-A109E15ED131}" dt="2024-11-11T16:19:43.600" v="1028" actId="2696"/>
        <pc:sldMkLst>
          <pc:docMk/>
          <pc:sldMk cId="1978352022" sldId="1588"/>
        </pc:sldMkLst>
      </pc:sldChg>
      <pc:sldChg chg="del">
        <pc:chgData name="Geneviève Joseph" userId="1d0237f7-3cda-441b-acd0-4d804c40106e" providerId="ADAL" clId="{4B337CBF-E49A-4F6F-9BF8-A109E15ED131}" dt="2024-11-11T16:19:43.600" v="1028" actId="2696"/>
        <pc:sldMkLst>
          <pc:docMk/>
          <pc:sldMk cId="2956730903" sldId="1591"/>
        </pc:sldMkLst>
      </pc:sldChg>
      <pc:sldChg chg="modSp mod modNotesTx">
        <pc:chgData name="Geneviève Joseph" userId="1d0237f7-3cda-441b-acd0-4d804c40106e" providerId="ADAL" clId="{4B337CBF-E49A-4F6F-9BF8-A109E15ED131}" dt="2024-11-11T18:48:35.991" v="1367" actId="20577"/>
        <pc:sldMkLst>
          <pc:docMk/>
          <pc:sldMk cId="679990562" sldId="1600"/>
        </pc:sldMkLst>
        <pc:spChg chg="mod">
          <ac:chgData name="Geneviève Joseph" userId="1d0237f7-3cda-441b-acd0-4d804c40106e" providerId="ADAL" clId="{4B337CBF-E49A-4F6F-9BF8-A109E15ED131}" dt="2024-11-11T18:27:23.577" v="1037" actId="14100"/>
          <ac:spMkLst>
            <pc:docMk/>
            <pc:sldMk cId="679990562" sldId="1600"/>
            <ac:spMk id="6" creationId="{3D3AC5E3-DA78-7EC1-0D75-50FB4814927E}"/>
          </ac:spMkLst>
        </pc:spChg>
      </pc:sldChg>
      <pc:sldChg chg="del">
        <pc:chgData name="Geneviève Joseph" userId="1d0237f7-3cda-441b-acd0-4d804c40106e" providerId="ADAL" clId="{4B337CBF-E49A-4F6F-9BF8-A109E15ED131}" dt="2024-11-11T18:36:34.050" v="1172" actId="2696"/>
        <pc:sldMkLst>
          <pc:docMk/>
          <pc:sldMk cId="4175678667" sldId="1602"/>
        </pc:sldMkLst>
      </pc:sldChg>
      <pc:sldChg chg="addSp delSp modSp mod modNotesTx">
        <pc:chgData name="Geneviève Joseph" userId="1d0237f7-3cda-441b-acd0-4d804c40106e" providerId="ADAL" clId="{4B337CBF-E49A-4F6F-9BF8-A109E15ED131}" dt="2024-11-12T15:25:23.899" v="3134"/>
        <pc:sldMkLst>
          <pc:docMk/>
          <pc:sldMk cId="879885570" sldId="1604"/>
        </pc:sldMkLst>
        <pc:spChg chg="del">
          <ac:chgData name="Geneviève Joseph" userId="1d0237f7-3cda-441b-acd0-4d804c40106e" providerId="ADAL" clId="{4B337CBF-E49A-4F6F-9BF8-A109E15ED131}" dt="2024-11-11T19:05:45.866" v="1609" actId="478"/>
          <ac:spMkLst>
            <pc:docMk/>
            <pc:sldMk cId="879885570" sldId="1604"/>
            <ac:spMk id="3" creationId="{4F8F3D29-AA36-81FA-8E28-9EAEA58FBE80}"/>
          </ac:spMkLst>
        </pc:spChg>
        <pc:spChg chg="mod">
          <ac:chgData name="Geneviève Joseph" userId="1d0237f7-3cda-441b-acd0-4d804c40106e" providerId="ADAL" clId="{4B337CBF-E49A-4F6F-9BF8-A109E15ED131}" dt="2024-11-11T19:04:28.601" v="1535" actId="20577"/>
          <ac:spMkLst>
            <pc:docMk/>
            <pc:sldMk cId="879885570" sldId="1604"/>
            <ac:spMk id="4" creationId="{6108D8EA-F204-76F7-B673-2D7160A67963}"/>
          </ac:spMkLst>
        </pc:spChg>
        <pc:spChg chg="del">
          <ac:chgData name="Geneviève Joseph" userId="1d0237f7-3cda-441b-acd0-4d804c40106e" providerId="ADAL" clId="{4B337CBF-E49A-4F6F-9BF8-A109E15ED131}" dt="2024-11-11T19:05:48.809" v="1610" actId="478"/>
          <ac:spMkLst>
            <pc:docMk/>
            <pc:sldMk cId="879885570" sldId="1604"/>
            <ac:spMk id="11" creationId="{D76F1451-FD09-838D-FF2E-58AFDEAB38C9}"/>
          </ac:spMkLst>
        </pc:spChg>
        <pc:spChg chg="add mod">
          <ac:chgData name="Geneviève Joseph" userId="1d0237f7-3cda-441b-acd0-4d804c40106e" providerId="ADAL" clId="{4B337CBF-E49A-4F6F-9BF8-A109E15ED131}" dt="2024-11-11T19:19:15.094" v="1705" actId="20577"/>
          <ac:spMkLst>
            <pc:docMk/>
            <pc:sldMk cId="879885570" sldId="1604"/>
            <ac:spMk id="12" creationId="{DE6FB645-2DC8-0F9F-AF63-415CEBA6566B}"/>
          </ac:spMkLst>
        </pc:spChg>
        <pc:spChg chg="add del mod">
          <ac:chgData name="Geneviève Joseph" userId="1d0237f7-3cda-441b-acd0-4d804c40106e" providerId="ADAL" clId="{4B337CBF-E49A-4F6F-9BF8-A109E15ED131}" dt="2024-11-12T15:25:23.566" v="3133" actId="478"/>
          <ac:spMkLst>
            <pc:docMk/>
            <pc:sldMk cId="879885570" sldId="1604"/>
            <ac:spMk id="13" creationId="{FAC23FC7-7BBE-784E-C13A-59E667D68D3D}"/>
          </ac:spMkLst>
        </pc:spChg>
        <pc:spChg chg="add mod">
          <ac:chgData name="Geneviève Joseph" userId="1d0237f7-3cda-441b-acd0-4d804c40106e" providerId="ADAL" clId="{4B337CBF-E49A-4F6F-9BF8-A109E15ED131}" dt="2024-11-12T13:48:03.184" v="2787" actId="13926"/>
          <ac:spMkLst>
            <pc:docMk/>
            <pc:sldMk cId="879885570" sldId="1604"/>
            <ac:spMk id="14" creationId="{9D07340F-21BB-8FC0-2444-3CCDE5F7B738}"/>
          </ac:spMkLst>
        </pc:spChg>
        <pc:spChg chg="add mod">
          <ac:chgData name="Geneviève Joseph" userId="1d0237f7-3cda-441b-acd0-4d804c40106e" providerId="ADAL" clId="{4B337CBF-E49A-4F6F-9BF8-A109E15ED131}" dt="2024-11-12T15:25:23.899" v="3134"/>
          <ac:spMkLst>
            <pc:docMk/>
            <pc:sldMk cId="879885570" sldId="1604"/>
            <ac:spMk id="15" creationId="{0790EACD-8107-4340-EAED-0ABCDFBEA177}"/>
          </ac:spMkLst>
        </pc:spChg>
        <pc:spChg chg="del">
          <ac:chgData name="Geneviève Joseph" userId="1d0237f7-3cda-441b-acd0-4d804c40106e" providerId="ADAL" clId="{4B337CBF-E49A-4F6F-9BF8-A109E15ED131}" dt="2024-11-11T19:20:31.573" v="1730" actId="478"/>
          <ac:spMkLst>
            <pc:docMk/>
            <pc:sldMk cId="879885570" sldId="1604"/>
            <ac:spMk id="18" creationId="{7ECA21EF-6E12-366A-9512-EFD7576ACFAE}"/>
          </ac:spMkLst>
        </pc:spChg>
        <pc:grpChg chg="del">
          <ac:chgData name="Geneviève Joseph" userId="1d0237f7-3cda-441b-acd0-4d804c40106e" providerId="ADAL" clId="{4B337CBF-E49A-4F6F-9BF8-A109E15ED131}" dt="2024-11-11T19:20:31.573" v="1730" actId="478"/>
          <ac:grpSpMkLst>
            <pc:docMk/>
            <pc:sldMk cId="879885570" sldId="1604"/>
            <ac:grpSpMk id="9" creationId="{6E85789C-4CCB-A5C9-ACCA-7436031513DA}"/>
          </ac:grpSpMkLst>
        </pc:grpChg>
      </pc:sldChg>
      <pc:sldChg chg="del">
        <pc:chgData name="Geneviève Joseph" userId="1d0237f7-3cda-441b-acd0-4d804c40106e" providerId="ADAL" clId="{4B337CBF-E49A-4F6F-9BF8-A109E15ED131}" dt="2024-11-11T16:08:36.532" v="621" actId="2696"/>
        <pc:sldMkLst>
          <pc:docMk/>
          <pc:sldMk cId="1506755348" sldId="1609"/>
        </pc:sldMkLst>
      </pc:sldChg>
      <pc:sldChg chg="modSp mod modNotesTx">
        <pc:chgData name="Geneviève Joseph" userId="1d0237f7-3cda-441b-acd0-4d804c40106e" providerId="ADAL" clId="{4B337CBF-E49A-4F6F-9BF8-A109E15ED131}" dt="2024-11-11T16:10:36.353" v="622" actId="20577"/>
        <pc:sldMkLst>
          <pc:docMk/>
          <pc:sldMk cId="2172731517" sldId="1631"/>
        </pc:sldMkLst>
        <pc:spChg chg="mod">
          <ac:chgData name="Geneviève Joseph" userId="1d0237f7-3cda-441b-acd0-4d804c40106e" providerId="ADAL" clId="{4B337CBF-E49A-4F6F-9BF8-A109E15ED131}" dt="2024-11-11T16:07:39.341" v="574" actId="1076"/>
          <ac:spMkLst>
            <pc:docMk/>
            <pc:sldMk cId="2172731517" sldId="1631"/>
            <ac:spMk id="6" creationId="{79A22C72-8830-8BAA-B1B6-2BF72CC25038}"/>
          </ac:spMkLst>
        </pc:spChg>
      </pc:sldChg>
      <pc:sldChg chg="del">
        <pc:chgData name="Geneviève Joseph" userId="1d0237f7-3cda-441b-acd0-4d804c40106e" providerId="ADAL" clId="{4B337CBF-E49A-4F6F-9BF8-A109E15ED131}" dt="2024-11-11T16:19:38.371" v="1027" actId="2696"/>
        <pc:sldMkLst>
          <pc:docMk/>
          <pc:sldMk cId="1083705628" sldId="1633"/>
        </pc:sldMkLst>
      </pc:sldChg>
      <pc:sldChg chg="del">
        <pc:chgData name="Geneviève Joseph" userId="1d0237f7-3cda-441b-acd0-4d804c40106e" providerId="ADAL" clId="{4B337CBF-E49A-4F6F-9BF8-A109E15ED131}" dt="2024-11-11T16:06:40.651" v="545" actId="2696"/>
        <pc:sldMkLst>
          <pc:docMk/>
          <pc:sldMk cId="1613377919" sldId="1635"/>
        </pc:sldMkLst>
      </pc:sldChg>
      <pc:sldChg chg="del">
        <pc:chgData name="Geneviève Joseph" userId="1d0237f7-3cda-441b-acd0-4d804c40106e" providerId="ADAL" clId="{4B337CBF-E49A-4F6F-9BF8-A109E15ED131}" dt="2024-11-11T16:19:43.600" v="1028" actId="2696"/>
        <pc:sldMkLst>
          <pc:docMk/>
          <pc:sldMk cId="1756131780" sldId="1636"/>
        </pc:sldMkLst>
      </pc:sldChg>
      <pc:sldChg chg="del">
        <pc:chgData name="Geneviève Joseph" userId="1d0237f7-3cda-441b-acd0-4d804c40106e" providerId="ADAL" clId="{4B337CBF-E49A-4F6F-9BF8-A109E15ED131}" dt="2024-11-11T16:19:43.600" v="1028" actId="2696"/>
        <pc:sldMkLst>
          <pc:docMk/>
          <pc:sldMk cId="2463673795" sldId="1637"/>
        </pc:sldMkLst>
      </pc:sldChg>
      <pc:sldChg chg="addSp delSp modSp mod modNotesTx">
        <pc:chgData name="Geneviève Joseph" userId="1d0237f7-3cda-441b-acd0-4d804c40106e" providerId="ADAL" clId="{4B337CBF-E49A-4F6F-9BF8-A109E15ED131}" dt="2024-11-11T19:18:58.762" v="1697" actId="20577"/>
        <pc:sldMkLst>
          <pc:docMk/>
          <pc:sldMk cId="1873513684" sldId="1638"/>
        </pc:sldMkLst>
        <pc:spChg chg="add mod">
          <ac:chgData name="Geneviève Joseph" userId="1d0237f7-3cda-441b-acd0-4d804c40106e" providerId="ADAL" clId="{4B337CBF-E49A-4F6F-9BF8-A109E15ED131}" dt="2024-11-11T19:10:04.889" v="1678" actId="1076"/>
          <ac:spMkLst>
            <pc:docMk/>
            <pc:sldMk cId="1873513684" sldId="1638"/>
            <ac:spMk id="2" creationId="{CC79E948-A2EB-C08B-59EE-F96BB9DDDCCD}"/>
          </ac:spMkLst>
        </pc:spChg>
        <pc:spChg chg="add mod">
          <ac:chgData name="Geneviève Joseph" userId="1d0237f7-3cda-441b-acd0-4d804c40106e" providerId="ADAL" clId="{4B337CBF-E49A-4F6F-9BF8-A109E15ED131}" dt="2024-11-11T19:10:10.739" v="1679" actId="1076"/>
          <ac:spMkLst>
            <pc:docMk/>
            <pc:sldMk cId="1873513684" sldId="1638"/>
            <ac:spMk id="3" creationId="{A885E1EA-C066-4EA5-4796-1E07A53776E5}"/>
          </ac:spMkLst>
        </pc:spChg>
        <pc:spChg chg="del">
          <ac:chgData name="Geneviève Joseph" userId="1d0237f7-3cda-441b-acd0-4d804c40106e" providerId="ADAL" clId="{4B337CBF-E49A-4F6F-9BF8-A109E15ED131}" dt="2024-11-11T16:06:45.882" v="546" actId="478"/>
          <ac:spMkLst>
            <pc:docMk/>
            <pc:sldMk cId="1873513684" sldId="1638"/>
            <ac:spMk id="6" creationId="{0867F9DA-E6B8-CA49-AF26-94CD46F16161}"/>
          </ac:spMkLst>
        </pc:spChg>
      </pc:sldChg>
      <pc:sldChg chg="del">
        <pc:chgData name="Geneviève Joseph" userId="1d0237f7-3cda-441b-acd0-4d804c40106e" providerId="ADAL" clId="{4B337CBF-E49A-4F6F-9BF8-A109E15ED131}" dt="2024-11-11T16:19:43.600" v="1028" actId="2696"/>
        <pc:sldMkLst>
          <pc:docMk/>
          <pc:sldMk cId="1374012698" sldId="1640"/>
        </pc:sldMkLst>
      </pc:sldChg>
      <pc:sldChg chg="del">
        <pc:chgData name="Geneviève Joseph" userId="1d0237f7-3cda-441b-acd0-4d804c40106e" providerId="ADAL" clId="{4B337CBF-E49A-4F6F-9BF8-A109E15ED131}" dt="2024-11-11T18:36:34.050" v="1172" actId="2696"/>
        <pc:sldMkLst>
          <pc:docMk/>
          <pc:sldMk cId="3270738554" sldId="1641"/>
        </pc:sldMkLst>
      </pc:sldChg>
      <pc:sldChg chg="del">
        <pc:chgData name="Geneviève Joseph" userId="1d0237f7-3cda-441b-acd0-4d804c40106e" providerId="ADAL" clId="{4B337CBF-E49A-4F6F-9BF8-A109E15ED131}" dt="2024-11-11T16:19:43.600" v="1028" actId="2696"/>
        <pc:sldMkLst>
          <pc:docMk/>
          <pc:sldMk cId="977337977" sldId="1643"/>
        </pc:sldMkLst>
      </pc:sldChg>
      <pc:sldChg chg="del">
        <pc:chgData name="Geneviève Joseph" userId="1d0237f7-3cda-441b-acd0-4d804c40106e" providerId="ADAL" clId="{4B337CBF-E49A-4F6F-9BF8-A109E15ED131}" dt="2024-11-11T16:19:43.600" v="1028" actId="2696"/>
        <pc:sldMkLst>
          <pc:docMk/>
          <pc:sldMk cId="542234694" sldId="1645"/>
        </pc:sldMkLst>
      </pc:sldChg>
      <pc:sldChg chg="del">
        <pc:chgData name="Geneviève Joseph" userId="1d0237f7-3cda-441b-acd0-4d804c40106e" providerId="ADAL" clId="{4B337CBF-E49A-4F6F-9BF8-A109E15ED131}" dt="2024-11-11T16:19:43.600" v="1028" actId="2696"/>
        <pc:sldMkLst>
          <pc:docMk/>
          <pc:sldMk cId="3285278539" sldId="1646"/>
        </pc:sldMkLst>
      </pc:sldChg>
      <pc:sldChg chg="delSp modSp mod modNotesTx">
        <pc:chgData name="Geneviève Joseph" userId="1d0237f7-3cda-441b-acd0-4d804c40106e" providerId="ADAL" clId="{4B337CBF-E49A-4F6F-9BF8-A109E15ED131}" dt="2024-11-11T19:20:20.295" v="1727" actId="478"/>
        <pc:sldMkLst>
          <pc:docMk/>
          <pc:sldMk cId="483202413" sldId="1647"/>
        </pc:sldMkLst>
        <pc:spChg chg="mod">
          <ac:chgData name="Geneviève Joseph" userId="1d0237f7-3cda-441b-acd0-4d804c40106e" providerId="ADAL" clId="{4B337CBF-E49A-4F6F-9BF8-A109E15ED131}" dt="2024-11-11T18:40:46.763" v="1297" actId="1076"/>
          <ac:spMkLst>
            <pc:docMk/>
            <pc:sldMk cId="483202413" sldId="1647"/>
            <ac:spMk id="6" creationId="{37C020E9-8AB5-BD99-DB10-B879AA95DE93}"/>
          </ac:spMkLst>
        </pc:spChg>
        <pc:spChg chg="mod">
          <ac:chgData name="Geneviève Joseph" userId="1d0237f7-3cda-441b-acd0-4d804c40106e" providerId="ADAL" clId="{4B337CBF-E49A-4F6F-9BF8-A109E15ED131}" dt="2024-11-11T18:34:52.182" v="1152" actId="20577"/>
          <ac:spMkLst>
            <pc:docMk/>
            <pc:sldMk cId="483202413" sldId="1647"/>
            <ac:spMk id="10" creationId="{95D8A58B-D00C-7FC2-89B6-9E6C11C42250}"/>
          </ac:spMkLst>
        </pc:spChg>
        <pc:spChg chg="del">
          <ac:chgData name="Geneviève Joseph" userId="1d0237f7-3cda-441b-acd0-4d804c40106e" providerId="ADAL" clId="{4B337CBF-E49A-4F6F-9BF8-A109E15ED131}" dt="2024-11-11T18:28:05.230" v="1059" actId="478"/>
          <ac:spMkLst>
            <pc:docMk/>
            <pc:sldMk cId="483202413" sldId="1647"/>
            <ac:spMk id="16" creationId="{31911E9F-260D-0C38-B4AC-A2EBBEED1B32}"/>
          </ac:spMkLst>
        </pc:spChg>
        <pc:spChg chg="del">
          <ac:chgData name="Geneviève Joseph" userId="1d0237f7-3cda-441b-acd0-4d804c40106e" providerId="ADAL" clId="{4B337CBF-E49A-4F6F-9BF8-A109E15ED131}" dt="2024-11-11T18:27:44.906" v="1055" actId="478"/>
          <ac:spMkLst>
            <pc:docMk/>
            <pc:sldMk cId="483202413" sldId="1647"/>
            <ac:spMk id="18" creationId="{BCDB7463-5470-A827-55F7-1E47A15620F4}"/>
          </ac:spMkLst>
        </pc:spChg>
        <pc:spChg chg="del">
          <ac:chgData name="Geneviève Joseph" userId="1d0237f7-3cda-441b-acd0-4d804c40106e" providerId="ADAL" clId="{4B337CBF-E49A-4F6F-9BF8-A109E15ED131}" dt="2024-11-11T18:27:47.682" v="1056" actId="478"/>
          <ac:spMkLst>
            <pc:docMk/>
            <pc:sldMk cId="483202413" sldId="1647"/>
            <ac:spMk id="23" creationId="{8E1ADDCC-AAD9-5C26-5E5E-99F5BE2300C6}"/>
          </ac:spMkLst>
        </pc:spChg>
        <pc:spChg chg="del">
          <ac:chgData name="Geneviève Joseph" userId="1d0237f7-3cda-441b-acd0-4d804c40106e" providerId="ADAL" clId="{4B337CBF-E49A-4F6F-9BF8-A109E15ED131}" dt="2024-11-11T19:20:20.295" v="1727" actId="478"/>
          <ac:spMkLst>
            <pc:docMk/>
            <pc:sldMk cId="483202413" sldId="1647"/>
            <ac:spMk id="34" creationId="{764152D6-31E1-5C18-8A35-9D1697248ECC}"/>
          </ac:spMkLst>
        </pc:spChg>
        <pc:spChg chg="del">
          <ac:chgData name="Geneviève Joseph" userId="1d0237f7-3cda-441b-acd0-4d804c40106e" providerId="ADAL" clId="{4B337CBF-E49A-4F6F-9BF8-A109E15ED131}" dt="2024-11-11T18:31:18.918" v="1073" actId="478"/>
          <ac:spMkLst>
            <pc:docMk/>
            <pc:sldMk cId="483202413" sldId="1647"/>
            <ac:spMk id="48" creationId="{9AC9D934-43D1-D6D0-771E-D3823D59EB90}"/>
          </ac:spMkLst>
        </pc:spChg>
        <pc:spChg chg="del">
          <ac:chgData name="Geneviève Joseph" userId="1d0237f7-3cda-441b-acd0-4d804c40106e" providerId="ADAL" clId="{4B337CBF-E49A-4F6F-9BF8-A109E15ED131}" dt="2024-11-11T18:27:49.307" v="1057" actId="478"/>
          <ac:spMkLst>
            <pc:docMk/>
            <pc:sldMk cId="483202413" sldId="1647"/>
            <ac:spMk id="49" creationId="{C8B792D0-2E13-0718-68C2-0BE2B3B43EF4}"/>
          </ac:spMkLst>
        </pc:spChg>
        <pc:grpChg chg="del">
          <ac:chgData name="Geneviève Joseph" userId="1d0237f7-3cda-441b-acd0-4d804c40106e" providerId="ADAL" clId="{4B337CBF-E49A-4F6F-9BF8-A109E15ED131}" dt="2024-11-11T19:20:20.295" v="1727" actId="478"/>
          <ac:grpSpMkLst>
            <pc:docMk/>
            <pc:sldMk cId="483202413" sldId="1647"/>
            <ac:grpSpMk id="13" creationId="{FC8ECCE2-0932-D890-396E-621E200A18C2}"/>
          </ac:grpSpMkLst>
        </pc:grpChg>
        <pc:picChg chg="del">
          <ac:chgData name="Geneviève Joseph" userId="1d0237f7-3cda-441b-acd0-4d804c40106e" providerId="ADAL" clId="{4B337CBF-E49A-4F6F-9BF8-A109E15ED131}" dt="2024-11-11T18:27:43.092" v="1053" actId="478"/>
          <ac:picMkLst>
            <pc:docMk/>
            <pc:sldMk cId="483202413" sldId="1647"/>
            <ac:picMk id="19" creationId="{2DEB7927-8131-8194-986E-D88162CACF1D}"/>
          </ac:picMkLst>
        </pc:picChg>
        <pc:picChg chg="del">
          <ac:chgData name="Geneviève Joseph" userId="1d0237f7-3cda-441b-acd0-4d804c40106e" providerId="ADAL" clId="{4B337CBF-E49A-4F6F-9BF8-A109E15ED131}" dt="2024-11-11T18:27:43.954" v="1054" actId="478"/>
          <ac:picMkLst>
            <pc:docMk/>
            <pc:sldMk cId="483202413" sldId="1647"/>
            <ac:picMk id="22" creationId="{0697E199-B69B-B274-71D2-2993D656289A}"/>
          </ac:picMkLst>
        </pc:picChg>
      </pc:sldChg>
      <pc:sldChg chg="del">
        <pc:chgData name="Geneviève Joseph" userId="1d0237f7-3cda-441b-acd0-4d804c40106e" providerId="ADAL" clId="{4B337CBF-E49A-4F6F-9BF8-A109E15ED131}" dt="2024-11-11T18:36:34.050" v="1172" actId="2696"/>
        <pc:sldMkLst>
          <pc:docMk/>
          <pc:sldMk cId="2196256892" sldId="1648"/>
        </pc:sldMkLst>
      </pc:sldChg>
      <pc:sldChg chg="del">
        <pc:chgData name="Geneviève Joseph" userId="1d0237f7-3cda-441b-acd0-4d804c40106e" providerId="ADAL" clId="{4B337CBF-E49A-4F6F-9BF8-A109E15ED131}" dt="2024-11-11T16:19:43.600" v="1028" actId="2696"/>
        <pc:sldMkLst>
          <pc:docMk/>
          <pc:sldMk cId="1390032146" sldId="1650"/>
        </pc:sldMkLst>
      </pc:sldChg>
      <pc:sldChg chg="del">
        <pc:chgData name="Geneviève Joseph" userId="1d0237f7-3cda-441b-acd0-4d804c40106e" providerId="ADAL" clId="{4B337CBF-E49A-4F6F-9BF8-A109E15ED131}" dt="2024-11-11T18:36:34.050" v="1172" actId="2696"/>
        <pc:sldMkLst>
          <pc:docMk/>
          <pc:sldMk cId="534599526" sldId="1654"/>
        </pc:sldMkLst>
      </pc:sldChg>
      <pc:sldChg chg="del">
        <pc:chgData name="Geneviève Joseph" userId="1d0237f7-3cda-441b-acd0-4d804c40106e" providerId="ADAL" clId="{4B337CBF-E49A-4F6F-9BF8-A109E15ED131}" dt="2024-11-11T18:36:34.050" v="1172" actId="2696"/>
        <pc:sldMkLst>
          <pc:docMk/>
          <pc:sldMk cId="1714876087" sldId="1655"/>
        </pc:sldMkLst>
      </pc:sldChg>
      <pc:sldChg chg="del">
        <pc:chgData name="Geneviève Joseph" userId="1d0237f7-3cda-441b-acd0-4d804c40106e" providerId="ADAL" clId="{4B337CBF-E49A-4F6F-9BF8-A109E15ED131}" dt="2024-11-11T18:53:47.357" v="1423" actId="2696"/>
        <pc:sldMkLst>
          <pc:docMk/>
          <pc:sldMk cId="3886548825" sldId="1685"/>
        </pc:sldMkLst>
      </pc:sldChg>
      <pc:sldChg chg="del">
        <pc:chgData name="Geneviève Joseph" userId="1d0237f7-3cda-441b-acd0-4d804c40106e" providerId="ADAL" clId="{4B337CBF-E49A-4F6F-9BF8-A109E15ED131}" dt="2024-11-11T18:53:40.817" v="1422" actId="2696"/>
        <pc:sldMkLst>
          <pc:docMk/>
          <pc:sldMk cId="4047096147" sldId="1686"/>
        </pc:sldMkLst>
      </pc:sldChg>
      <pc:sldChg chg="delSp del mod">
        <pc:chgData name="Geneviève Joseph" userId="1d0237f7-3cda-441b-acd0-4d804c40106e" providerId="ADAL" clId="{4B337CBF-E49A-4F6F-9BF8-A109E15ED131}" dt="2024-11-11T18:53:36.564" v="1421" actId="2696"/>
        <pc:sldMkLst>
          <pc:docMk/>
          <pc:sldMk cId="4264435840" sldId="1688"/>
        </pc:sldMkLst>
        <pc:spChg chg="del">
          <ac:chgData name="Geneviève Joseph" userId="1d0237f7-3cda-441b-acd0-4d804c40106e" providerId="ADAL" clId="{4B337CBF-E49A-4F6F-9BF8-A109E15ED131}" dt="2024-11-11T18:27:05.188" v="1034" actId="478"/>
          <ac:spMkLst>
            <pc:docMk/>
            <pc:sldMk cId="4264435840" sldId="1688"/>
            <ac:spMk id="10" creationId="{D5F37641-7BAB-EEC4-1C91-343CDB47D024}"/>
          </ac:spMkLst>
        </pc:spChg>
        <pc:spChg chg="del">
          <ac:chgData name="Geneviève Joseph" userId="1d0237f7-3cda-441b-acd0-4d804c40106e" providerId="ADAL" clId="{4B337CBF-E49A-4F6F-9BF8-A109E15ED131}" dt="2024-11-11T18:26:48.238" v="1032" actId="478"/>
          <ac:spMkLst>
            <pc:docMk/>
            <pc:sldMk cId="4264435840" sldId="1688"/>
            <ac:spMk id="42" creationId="{794DEA5D-8632-FFB6-CB85-7B9BB8FB32AE}"/>
          </ac:spMkLst>
        </pc:spChg>
        <pc:picChg chg="del">
          <ac:chgData name="Geneviève Joseph" userId="1d0237f7-3cda-441b-acd0-4d804c40106e" providerId="ADAL" clId="{4B337CBF-E49A-4F6F-9BF8-A109E15ED131}" dt="2024-11-11T18:26:49.002" v="1033" actId="478"/>
          <ac:picMkLst>
            <pc:docMk/>
            <pc:sldMk cId="4264435840" sldId="1688"/>
            <ac:picMk id="22" creationId="{95041FB9-8DD6-635E-69C4-B09B2F79E621}"/>
          </ac:picMkLst>
        </pc:picChg>
      </pc:sldChg>
      <pc:sldChg chg="addSp delSp modSp mod modNotesTx">
        <pc:chgData name="Geneviève Joseph" userId="1d0237f7-3cda-441b-acd0-4d804c40106e" providerId="ADAL" clId="{4B337CBF-E49A-4F6F-9BF8-A109E15ED131}" dt="2024-11-12T15:25:39.342" v="3136" actId="13926"/>
        <pc:sldMkLst>
          <pc:docMk/>
          <pc:sldMk cId="2647410320" sldId="1689"/>
        </pc:sldMkLst>
        <pc:spChg chg="del">
          <ac:chgData name="Geneviève Joseph" userId="1d0237f7-3cda-441b-acd0-4d804c40106e" providerId="ADAL" clId="{4B337CBF-E49A-4F6F-9BF8-A109E15ED131}" dt="2024-11-11T16:11:58.611" v="624" actId="478"/>
          <ac:spMkLst>
            <pc:docMk/>
            <pc:sldMk cId="2647410320" sldId="1689"/>
            <ac:spMk id="6" creationId="{90186B0F-C041-8892-8EBA-CFE6A2DBC6F9}"/>
          </ac:spMkLst>
        </pc:spChg>
        <pc:spChg chg="del">
          <ac:chgData name="Geneviève Joseph" userId="1d0237f7-3cda-441b-acd0-4d804c40106e" providerId="ADAL" clId="{4B337CBF-E49A-4F6F-9BF8-A109E15ED131}" dt="2024-11-11T16:12:02.355" v="627" actId="478"/>
          <ac:spMkLst>
            <pc:docMk/>
            <pc:sldMk cId="2647410320" sldId="1689"/>
            <ac:spMk id="7" creationId="{29BAE418-7F22-BD96-D17C-87C1B3A53F16}"/>
          </ac:spMkLst>
        </pc:spChg>
        <pc:spChg chg="mod">
          <ac:chgData name="Geneviève Joseph" userId="1d0237f7-3cda-441b-acd0-4d804c40106e" providerId="ADAL" clId="{4B337CBF-E49A-4F6F-9BF8-A109E15ED131}" dt="2024-11-11T16:17:22.996" v="1015" actId="1076"/>
          <ac:spMkLst>
            <pc:docMk/>
            <pc:sldMk cId="2647410320" sldId="1689"/>
            <ac:spMk id="10" creationId="{672BC6A2-77EF-5C24-61E0-6F8F2FCE7D4D}"/>
          </ac:spMkLst>
        </pc:spChg>
        <pc:spChg chg="del">
          <ac:chgData name="Geneviève Joseph" userId="1d0237f7-3cda-441b-acd0-4d804c40106e" providerId="ADAL" clId="{4B337CBF-E49A-4F6F-9BF8-A109E15ED131}" dt="2024-11-11T16:12:00.874" v="626" actId="478"/>
          <ac:spMkLst>
            <pc:docMk/>
            <pc:sldMk cId="2647410320" sldId="1689"/>
            <ac:spMk id="13" creationId="{60AF0623-6A31-C444-45F1-55D301D4FB99}"/>
          </ac:spMkLst>
        </pc:spChg>
        <pc:spChg chg="add mod">
          <ac:chgData name="Geneviève Joseph" userId="1d0237f7-3cda-441b-acd0-4d804c40106e" providerId="ADAL" clId="{4B337CBF-E49A-4F6F-9BF8-A109E15ED131}" dt="2024-11-12T15:25:39.342" v="3136" actId="13926"/>
          <ac:spMkLst>
            <pc:docMk/>
            <pc:sldMk cId="2647410320" sldId="1689"/>
            <ac:spMk id="15" creationId="{E5E51850-4B64-D529-A76F-304F49B3AD33}"/>
          </ac:spMkLst>
        </pc:spChg>
        <pc:spChg chg="del">
          <ac:chgData name="Geneviève Joseph" userId="1d0237f7-3cda-441b-acd0-4d804c40106e" providerId="ADAL" clId="{4B337CBF-E49A-4F6F-9BF8-A109E15ED131}" dt="2024-11-11T19:20:16.577" v="1726" actId="478"/>
          <ac:spMkLst>
            <pc:docMk/>
            <pc:sldMk cId="2647410320" sldId="1689"/>
            <ac:spMk id="22" creationId="{34E2D85E-4FA3-C832-A9C1-321FC93B3EC9}"/>
          </ac:spMkLst>
        </pc:spChg>
        <pc:grpChg chg="del">
          <ac:chgData name="Geneviève Joseph" userId="1d0237f7-3cda-441b-acd0-4d804c40106e" providerId="ADAL" clId="{4B337CBF-E49A-4F6F-9BF8-A109E15ED131}" dt="2024-11-11T19:20:16.577" v="1726" actId="478"/>
          <ac:grpSpMkLst>
            <pc:docMk/>
            <pc:sldMk cId="2647410320" sldId="1689"/>
            <ac:grpSpMk id="14" creationId="{32EF5533-06E0-0FE5-ECA3-3C3EE584BFB2}"/>
          </ac:grpSpMkLst>
        </pc:grpChg>
        <pc:picChg chg="del">
          <ac:chgData name="Geneviève Joseph" userId="1d0237f7-3cda-441b-acd0-4d804c40106e" providerId="ADAL" clId="{4B337CBF-E49A-4F6F-9BF8-A109E15ED131}" dt="2024-11-11T16:11:59.272" v="625" actId="478"/>
          <ac:picMkLst>
            <pc:docMk/>
            <pc:sldMk cId="2647410320" sldId="1689"/>
            <ac:picMk id="16" creationId="{25B2FA64-8659-0AB7-8D04-127CCA3333DA}"/>
          </ac:picMkLst>
        </pc:picChg>
      </pc:sldChg>
      <pc:sldChg chg="del">
        <pc:chgData name="Geneviève Joseph" userId="1d0237f7-3cda-441b-acd0-4d804c40106e" providerId="ADAL" clId="{4B337CBF-E49A-4F6F-9BF8-A109E15ED131}" dt="2024-11-11T18:36:34.050" v="1172" actId="2696"/>
        <pc:sldMkLst>
          <pc:docMk/>
          <pc:sldMk cId="1437497992" sldId="1690"/>
        </pc:sldMkLst>
      </pc:sldChg>
      <pc:sldChg chg="add del">
        <pc:chgData name="Geneviève Joseph" userId="1d0237f7-3cda-441b-acd0-4d804c40106e" providerId="ADAL" clId="{4B337CBF-E49A-4F6F-9BF8-A109E15ED131}" dt="2024-11-11T19:39:45.006" v="2123" actId="2696"/>
        <pc:sldMkLst>
          <pc:docMk/>
          <pc:sldMk cId="1809834567" sldId="1691"/>
        </pc:sldMkLst>
      </pc:sldChg>
      <pc:sldChg chg="add del">
        <pc:chgData name="Geneviève Joseph" userId="1d0237f7-3cda-441b-acd0-4d804c40106e" providerId="ADAL" clId="{4B337CBF-E49A-4F6F-9BF8-A109E15ED131}" dt="2024-11-11T16:23:17.575" v="1030" actId="2696"/>
        <pc:sldMkLst>
          <pc:docMk/>
          <pc:sldMk cId="1397435523" sldId="1692"/>
        </pc:sldMkLst>
      </pc:sldChg>
      <pc:sldChg chg="delSp modSp add mod modNotesTx">
        <pc:chgData name="Geneviève Joseph" userId="1d0237f7-3cda-441b-acd0-4d804c40106e" providerId="ADAL" clId="{4B337CBF-E49A-4F6F-9BF8-A109E15ED131}" dt="2024-11-11T19:20:23.710" v="1728" actId="478"/>
        <pc:sldMkLst>
          <pc:docMk/>
          <pc:sldMk cId="4261476175" sldId="1692"/>
        </pc:sldMkLst>
        <pc:spChg chg="mod">
          <ac:chgData name="Geneviève Joseph" userId="1d0237f7-3cda-441b-acd0-4d804c40106e" providerId="ADAL" clId="{4B337CBF-E49A-4F6F-9BF8-A109E15ED131}" dt="2024-11-11T18:41:00.262" v="1310" actId="1036"/>
          <ac:spMkLst>
            <pc:docMk/>
            <pc:sldMk cId="4261476175" sldId="1692"/>
            <ac:spMk id="6" creationId="{4DF809DE-CFDB-9850-CD48-8517639231CB}"/>
          </ac:spMkLst>
        </pc:spChg>
        <pc:spChg chg="mod">
          <ac:chgData name="Geneviève Joseph" userId="1d0237f7-3cda-441b-acd0-4d804c40106e" providerId="ADAL" clId="{4B337CBF-E49A-4F6F-9BF8-A109E15ED131}" dt="2024-11-11T18:36:24.037" v="1171" actId="20577"/>
          <ac:spMkLst>
            <pc:docMk/>
            <pc:sldMk cId="4261476175" sldId="1692"/>
            <ac:spMk id="10" creationId="{7483CC89-B449-8386-3DAD-ED306F811DD6}"/>
          </ac:spMkLst>
        </pc:spChg>
        <pc:spChg chg="del">
          <ac:chgData name="Geneviève Joseph" userId="1d0237f7-3cda-441b-acd0-4d804c40106e" providerId="ADAL" clId="{4B337CBF-E49A-4F6F-9BF8-A109E15ED131}" dt="2024-11-11T19:20:23.710" v="1728" actId="478"/>
          <ac:spMkLst>
            <pc:docMk/>
            <pc:sldMk cId="4261476175" sldId="1692"/>
            <ac:spMk id="34" creationId="{D48D13DF-7F8D-B5EC-D5EF-DF2DC18B64D8}"/>
          </ac:spMkLst>
        </pc:spChg>
        <pc:grpChg chg="del">
          <ac:chgData name="Geneviève Joseph" userId="1d0237f7-3cda-441b-acd0-4d804c40106e" providerId="ADAL" clId="{4B337CBF-E49A-4F6F-9BF8-A109E15ED131}" dt="2024-11-11T19:20:23.710" v="1728" actId="478"/>
          <ac:grpSpMkLst>
            <pc:docMk/>
            <pc:sldMk cId="4261476175" sldId="1692"/>
            <ac:grpSpMk id="13" creationId="{2B42EEB3-5E6B-C097-59C6-0371FC3E8B75}"/>
          </ac:grpSpMkLst>
        </pc:grpChg>
      </pc:sldChg>
      <pc:sldChg chg="delSp modSp add mod modNotesTx">
        <pc:chgData name="Geneviève Joseph" userId="1d0237f7-3cda-441b-acd0-4d804c40106e" providerId="ADAL" clId="{4B337CBF-E49A-4F6F-9BF8-A109E15ED131}" dt="2024-11-11T19:20:27.253" v="1729" actId="478"/>
        <pc:sldMkLst>
          <pc:docMk/>
          <pc:sldMk cId="2124726893" sldId="1693"/>
        </pc:sldMkLst>
        <pc:spChg chg="mod">
          <ac:chgData name="Geneviève Joseph" userId="1d0237f7-3cda-441b-acd0-4d804c40106e" providerId="ADAL" clId="{4B337CBF-E49A-4F6F-9BF8-A109E15ED131}" dt="2024-11-11T18:52:35.449" v="1395" actId="20577"/>
          <ac:spMkLst>
            <pc:docMk/>
            <pc:sldMk cId="2124726893" sldId="1693"/>
            <ac:spMk id="6" creationId="{1F68E6BA-32AE-220F-6D90-BFB3CF74D208}"/>
          </ac:spMkLst>
        </pc:spChg>
        <pc:spChg chg="del">
          <ac:chgData name="Geneviève Joseph" userId="1d0237f7-3cda-441b-acd0-4d804c40106e" providerId="ADAL" clId="{4B337CBF-E49A-4F6F-9BF8-A109E15ED131}" dt="2024-11-11T19:20:27.253" v="1729" actId="478"/>
          <ac:spMkLst>
            <pc:docMk/>
            <pc:sldMk cId="2124726893" sldId="1693"/>
            <ac:spMk id="34" creationId="{DF98D4E7-2546-F08F-31F2-371C8B594107}"/>
          </ac:spMkLst>
        </pc:spChg>
        <pc:grpChg chg="del">
          <ac:chgData name="Geneviève Joseph" userId="1d0237f7-3cda-441b-acd0-4d804c40106e" providerId="ADAL" clId="{4B337CBF-E49A-4F6F-9BF8-A109E15ED131}" dt="2024-11-11T19:20:27.253" v="1729" actId="478"/>
          <ac:grpSpMkLst>
            <pc:docMk/>
            <pc:sldMk cId="2124726893" sldId="1693"/>
            <ac:grpSpMk id="13" creationId="{BC58ED21-F036-604B-5339-10EF5BAA2946}"/>
          </ac:grpSpMkLst>
        </pc:grpChg>
      </pc:sldChg>
      <pc:sldChg chg="addSp delSp modSp add mod modNotesTx">
        <pc:chgData name="Geneviève Joseph" userId="1d0237f7-3cda-441b-acd0-4d804c40106e" providerId="ADAL" clId="{4B337CBF-E49A-4F6F-9BF8-A109E15ED131}" dt="2024-11-12T15:25:19.018" v="3132"/>
        <pc:sldMkLst>
          <pc:docMk/>
          <pc:sldMk cId="1028067951" sldId="1694"/>
        </pc:sldMkLst>
        <pc:spChg chg="del">
          <ac:chgData name="Geneviève Joseph" userId="1d0237f7-3cda-441b-acd0-4d804c40106e" providerId="ADAL" clId="{4B337CBF-E49A-4F6F-9BF8-A109E15ED131}" dt="2024-11-11T19:05:51.216" v="1611" actId="478"/>
          <ac:spMkLst>
            <pc:docMk/>
            <pc:sldMk cId="1028067951" sldId="1694"/>
            <ac:spMk id="3" creationId="{9951C90E-4AB1-D63A-6003-4DCE8C789D3C}"/>
          </ac:spMkLst>
        </pc:spChg>
        <pc:spChg chg="mod">
          <ac:chgData name="Geneviève Joseph" userId="1d0237f7-3cda-441b-acd0-4d804c40106e" providerId="ADAL" clId="{4B337CBF-E49A-4F6F-9BF8-A109E15ED131}" dt="2024-11-11T19:04:59.288" v="1567" actId="20577"/>
          <ac:spMkLst>
            <pc:docMk/>
            <pc:sldMk cId="1028067951" sldId="1694"/>
            <ac:spMk id="4" creationId="{E3197C8C-D7DC-9ACB-4700-7C55FFE05176}"/>
          </ac:spMkLst>
        </pc:spChg>
        <pc:spChg chg="del">
          <ac:chgData name="Geneviève Joseph" userId="1d0237f7-3cda-441b-acd0-4d804c40106e" providerId="ADAL" clId="{4B337CBF-E49A-4F6F-9BF8-A109E15ED131}" dt="2024-11-11T19:05:52.464" v="1612" actId="478"/>
          <ac:spMkLst>
            <pc:docMk/>
            <pc:sldMk cId="1028067951" sldId="1694"/>
            <ac:spMk id="11" creationId="{694FF262-722B-4684-281D-75BAC2B3D297}"/>
          </ac:spMkLst>
        </pc:spChg>
        <pc:spChg chg="add del mod">
          <ac:chgData name="Geneviève Joseph" userId="1d0237f7-3cda-441b-acd0-4d804c40106e" providerId="ADAL" clId="{4B337CBF-E49A-4F6F-9BF8-A109E15ED131}" dt="2024-11-12T14:47:40.113" v="2884" actId="478"/>
          <ac:spMkLst>
            <pc:docMk/>
            <pc:sldMk cId="1028067951" sldId="1694"/>
            <ac:spMk id="12" creationId="{EC9FECA3-7A78-A54F-76A8-FE9B0217CDD4}"/>
          </ac:spMkLst>
        </pc:spChg>
        <pc:spChg chg="add del mod">
          <ac:chgData name="Geneviève Joseph" userId="1d0237f7-3cda-441b-acd0-4d804c40106e" providerId="ADAL" clId="{4B337CBF-E49A-4F6F-9BF8-A109E15ED131}" dt="2024-11-12T14:47:41.257" v="2885" actId="478"/>
          <ac:spMkLst>
            <pc:docMk/>
            <pc:sldMk cId="1028067951" sldId="1694"/>
            <ac:spMk id="13" creationId="{B01DC676-67B5-9FF9-4643-F2E8FAAE1966}"/>
          </ac:spMkLst>
        </pc:spChg>
        <pc:spChg chg="add mod">
          <ac:chgData name="Geneviève Joseph" userId="1d0237f7-3cda-441b-acd0-4d804c40106e" providerId="ADAL" clId="{4B337CBF-E49A-4F6F-9BF8-A109E15ED131}" dt="2024-11-12T15:16:34.807" v="3091" actId="20577"/>
          <ac:spMkLst>
            <pc:docMk/>
            <pc:sldMk cId="1028067951" sldId="1694"/>
            <ac:spMk id="14" creationId="{1F23942B-6C8D-AE59-15FB-A66B1E8A29D9}"/>
          </ac:spMkLst>
        </pc:spChg>
        <pc:spChg chg="add del mod">
          <ac:chgData name="Geneviève Joseph" userId="1d0237f7-3cda-441b-acd0-4d804c40106e" providerId="ADAL" clId="{4B337CBF-E49A-4F6F-9BF8-A109E15ED131}" dt="2024-11-12T15:25:18.636" v="3131" actId="478"/>
          <ac:spMkLst>
            <pc:docMk/>
            <pc:sldMk cId="1028067951" sldId="1694"/>
            <ac:spMk id="15" creationId="{B6A71E97-C7CD-5142-1000-6453816853F9}"/>
          </ac:spMkLst>
        </pc:spChg>
        <pc:spChg chg="del">
          <ac:chgData name="Geneviève Joseph" userId="1d0237f7-3cda-441b-acd0-4d804c40106e" providerId="ADAL" clId="{4B337CBF-E49A-4F6F-9BF8-A109E15ED131}" dt="2024-11-11T19:20:35.037" v="1731" actId="478"/>
          <ac:spMkLst>
            <pc:docMk/>
            <pc:sldMk cId="1028067951" sldId="1694"/>
            <ac:spMk id="18" creationId="{795D645D-05D3-4475-3123-447A97146B76}"/>
          </ac:spMkLst>
        </pc:spChg>
        <pc:spChg chg="add mod">
          <ac:chgData name="Geneviève Joseph" userId="1d0237f7-3cda-441b-acd0-4d804c40106e" providerId="ADAL" clId="{4B337CBF-E49A-4F6F-9BF8-A109E15ED131}" dt="2024-11-12T15:25:19.018" v="3132"/>
          <ac:spMkLst>
            <pc:docMk/>
            <pc:sldMk cId="1028067951" sldId="1694"/>
            <ac:spMk id="24" creationId="{DA8F9501-7F2D-E289-B2A2-71D9A4F75ECF}"/>
          </ac:spMkLst>
        </pc:spChg>
        <pc:grpChg chg="del">
          <ac:chgData name="Geneviève Joseph" userId="1d0237f7-3cda-441b-acd0-4d804c40106e" providerId="ADAL" clId="{4B337CBF-E49A-4F6F-9BF8-A109E15ED131}" dt="2024-11-11T19:20:35.037" v="1731" actId="478"/>
          <ac:grpSpMkLst>
            <pc:docMk/>
            <pc:sldMk cId="1028067951" sldId="1694"/>
            <ac:grpSpMk id="9" creationId="{33BE565B-367E-E8EC-27A7-CD68630B3688}"/>
          </ac:grpSpMkLst>
        </pc:grpChg>
        <pc:picChg chg="add del mod">
          <ac:chgData name="Geneviève Joseph" userId="1d0237f7-3cda-441b-acd0-4d804c40106e" providerId="ADAL" clId="{4B337CBF-E49A-4F6F-9BF8-A109E15ED131}" dt="2024-11-12T14:53:36.626" v="2962" actId="478"/>
          <ac:picMkLst>
            <pc:docMk/>
            <pc:sldMk cId="1028067951" sldId="1694"/>
            <ac:picMk id="19" creationId="{5B1E85E7-5CBD-2AE9-CF5F-1E3A7AD1B944}"/>
          </ac:picMkLst>
        </pc:picChg>
        <pc:picChg chg="add mod">
          <ac:chgData name="Geneviève Joseph" userId="1d0237f7-3cda-441b-acd0-4d804c40106e" providerId="ADAL" clId="{4B337CBF-E49A-4F6F-9BF8-A109E15ED131}" dt="2024-11-12T14:53:40.305" v="2972" actId="1037"/>
          <ac:picMkLst>
            <pc:docMk/>
            <pc:sldMk cId="1028067951" sldId="1694"/>
            <ac:picMk id="21" creationId="{6291C39C-0F1F-501C-238B-FC61555915CA}"/>
          </ac:picMkLst>
        </pc:picChg>
        <pc:picChg chg="add del mod">
          <ac:chgData name="Geneviève Joseph" userId="1d0237f7-3cda-441b-acd0-4d804c40106e" providerId="ADAL" clId="{4B337CBF-E49A-4F6F-9BF8-A109E15ED131}" dt="2024-11-12T15:17:18.148" v="3095" actId="478"/>
          <ac:picMkLst>
            <pc:docMk/>
            <pc:sldMk cId="1028067951" sldId="1694"/>
            <ac:picMk id="23" creationId="{F1A58DB8-CDF3-944E-6E6E-05207B4C59B3}"/>
          </ac:picMkLst>
        </pc:picChg>
      </pc:sldChg>
      <pc:sldChg chg="addSp delSp modSp add mod modNotesTx">
        <pc:chgData name="Geneviève Joseph" userId="1d0237f7-3cda-441b-acd0-4d804c40106e" providerId="ADAL" clId="{4B337CBF-E49A-4F6F-9BF8-A109E15ED131}" dt="2024-11-12T16:07:51.406" v="3138"/>
        <pc:sldMkLst>
          <pc:docMk/>
          <pc:sldMk cId="1737838962" sldId="1695"/>
        </pc:sldMkLst>
        <pc:spChg chg="del">
          <ac:chgData name="Geneviève Joseph" userId="1d0237f7-3cda-441b-acd0-4d804c40106e" providerId="ADAL" clId="{4B337CBF-E49A-4F6F-9BF8-A109E15ED131}" dt="2024-11-11T19:05:54.656" v="1613" actId="478"/>
          <ac:spMkLst>
            <pc:docMk/>
            <pc:sldMk cId="1737838962" sldId="1695"/>
            <ac:spMk id="3" creationId="{73724F81-8C13-EB35-5F12-D4627A54D2BB}"/>
          </ac:spMkLst>
        </pc:spChg>
        <pc:spChg chg="add mod">
          <ac:chgData name="Geneviève Joseph" userId="1d0237f7-3cda-441b-acd0-4d804c40106e" providerId="ADAL" clId="{4B337CBF-E49A-4F6F-9BF8-A109E15ED131}" dt="2024-11-12T16:07:51.406" v="3138"/>
          <ac:spMkLst>
            <pc:docMk/>
            <pc:sldMk cId="1737838962" sldId="1695"/>
            <ac:spMk id="3" creationId="{7570DBA4-8E8F-BCA8-F19D-D826A217D98C}"/>
          </ac:spMkLst>
        </pc:spChg>
        <pc:spChg chg="mod">
          <ac:chgData name="Geneviève Joseph" userId="1d0237f7-3cda-441b-acd0-4d804c40106e" providerId="ADAL" clId="{4B337CBF-E49A-4F6F-9BF8-A109E15ED131}" dt="2024-11-11T19:05:39.666" v="1608" actId="14100"/>
          <ac:spMkLst>
            <pc:docMk/>
            <pc:sldMk cId="1737838962" sldId="1695"/>
            <ac:spMk id="4" creationId="{F77BAC95-6A55-405C-1E88-BF4669DF32EC}"/>
          </ac:spMkLst>
        </pc:spChg>
        <pc:spChg chg="del">
          <ac:chgData name="Geneviève Joseph" userId="1d0237f7-3cda-441b-acd0-4d804c40106e" providerId="ADAL" clId="{4B337CBF-E49A-4F6F-9BF8-A109E15ED131}" dt="2024-11-11T19:05:56.249" v="1614" actId="478"/>
          <ac:spMkLst>
            <pc:docMk/>
            <pc:sldMk cId="1737838962" sldId="1695"/>
            <ac:spMk id="11" creationId="{39D60932-3AE6-B172-0460-0DE0E3E06969}"/>
          </ac:spMkLst>
        </pc:spChg>
        <pc:spChg chg="add del mod">
          <ac:chgData name="Geneviève Joseph" userId="1d0237f7-3cda-441b-acd0-4d804c40106e" providerId="ADAL" clId="{4B337CBF-E49A-4F6F-9BF8-A109E15ED131}" dt="2024-11-12T14:47:20.368" v="2883" actId="478"/>
          <ac:spMkLst>
            <pc:docMk/>
            <pc:sldMk cId="1737838962" sldId="1695"/>
            <ac:spMk id="12" creationId="{04318844-8056-3FC6-404C-47DDE78F40C5}"/>
          </ac:spMkLst>
        </pc:spChg>
        <pc:spChg chg="add del mod">
          <ac:chgData name="Geneviève Joseph" userId="1d0237f7-3cda-441b-acd0-4d804c40106e" providerId="ADAL" clId="{4B337CBF-E49A-4F6F-9BF8-A109E15ED131}" dt="2024-11-12T14:47:19.118" v="2882" actId="478"/>
          <ac:spMkLst>
            <pc:docMk/>
            <pc:sldMk cId="1737838962" sldId="1695"/>
            <ac:spMk id="13" creationId="{D27B7D77-B6F8-6E19-78A1-BF8B0C184678}"/>
          </ac:spMkLst>
        </pc:spChg>
        <pc:spChg chg="add mod">
          <ac:chgData name="Geneviève Joseph" userId="1d0237f7-3cda-441b-acd0-4d804c40106e" providerId="ADAL" clId="{4B337CBF-E49A-4F6F-9BF8-A109E15ED131}" dt="2024-11-12T14:45:34.716" v="2865"/>
          <ac:spMkLst>
            <pc:docMk/>
            <pc:sldMk cId="1737838962" sldId="1695"/>
            <ac:spMk id="14" creationId="{5F56FB9A-F22B-6665-8AE4-3E64F12CD140}"/>
          </ac:spMkLst>
        </pc:spChg>
        <pc:spChg chg="add del mod">
          <ac:chgData name="Geneviève Joseph" userId="1d0237f7-3cda-441b-acd0-4d804c40106e" providerId="ADAL" clId="{4B337CBF-E49A-4F6F-9BF8-A109E15ED131}" dt="2024-11-12T15:25:14.854" v="3129" actId="478"/>
          <ac:spMkLst>
            <pc:docMk/>
            <pc:sldMk cId="1737838962" sldId="1695"/>
            <ac:spMk id="15" creationId="{D2EF5B30-0C78-3C39-81BC-647C2F55106F}"/>
          </ac:spMkLst>
        </pc:spChg>
        <pc:spChg chg="del">
          <ac:chgData name="Geneviève Joseph" userId="1d0237f7-3cda-441b-acd0-4d804c40106e" providerId="ADAL" clId="{4B337CBF-E49A-4F6F-9BF8-A109E15ED131}" dt="2024-11-11T19:20:38.439" v="1732" actId="478"/>
          <ac:spMkLst>
            <pc:docMk/>
            <pc:sldMk cId="1737838962" sldId="1695"/>
            <ac:spMk id="18" creationId="{2DF50690-31A6-2D16-E29C-8E41AE51C37D}"/>
          </ac:spMkLst>
        </pc:spChg>
        <pc:spChg chg="add del mod">
          <ac:chgData name="Geneviève Joseph" userId="1d0237f7-3cda-441b-acd0-4d804c40106e" providerId="ADAL" clId="{4B337CBF-E49A-4F6F-9BF8-A109E15ED131}" dt="2024-11-12T15:17:21.587" v="3096" actId="478"/>
          <ac:spMkLst>
            <pc:docMk/>
            <pc:sldMk cId="1737838962" sldId="1695"/>
            <ac:spMk id="20" creationId="{1C62808C-9A74-BD8C-F8DD-EB06A6D80BD8}"/>
          </ac:spMkLst>
        </pc:spChg>
        <pc:spChg chg="add del mod">
          <ac:chgData name="Geneviève Joseph" userId="1d0237f7-3cda-441b-acd0-4d804c40106e" providerId="ADAL" clId="{4B337CBF-E49A-4F6F-9BF8-A109E15ED131}" dt="2024-11-12T16:07:51.156" v="3137" actId="478"/>
          <ac:spMkLst>
            <pc:docMk/>
            <pc:sldMk cId="1737838962" sldId="1695"/>
            <ac:spMk id="22" creationId="{1876CB2D-20D2-A617-9196-3D3E079EF541}"/>
          </ac:spMkLst>
        </pc:spChg>
        <pc:grpChg chg="del">
          <ac:chgData name="Geneviève Joseph" userId="1d0237f7-3cda-441b-acd0-4d804c40106e" providerId="ADAL" clId="{4B337CBF-E49A-4F6F-9BF8-A109E15ED131}" dt="2024-11-11T19:20:38.439" v="1732" actId="478"/>
          <ac:grpSpMkLst>
            <pc:docMk/>
            <pc:sldMk cId="1737838962" sldId="1695"/>
            <ac:grpSpMk id="9" creationId="{E844767E-1FDB-1CBF-B150-3A311F3DD19C}"/>
          </ac:grpSpMkLst>
        </pc:grpChg>
        <pc:picChg chg="add del mod">
          <ac:chgData name="Geneviève Joseph" userId="1d0237f7-3cda-441b-acd0-4d804c40106e" providerId="ADAL" clId="{4B337CBF-E49A-4F6F-9BF8-A109E15ED131}" dt="2024-11-12T15:17:38.803" v="3111" actId="478"/>
          <ac:picMkLst>
            <pc:docMk/>
            <pc:sldMk cId="1737838962" sldId="1695"/>
            <ac:picMk id="19" creationId="{FC7AB39A-77F4-3E63-FE73-ED4C5E581B38}"/>
          </ac:picMkLst>
        </pc:picChg>
        <pc:picChg chg="add mod">
          <ac:chgData name="Geneviève Joseph" userId="1d0237f7-3cda-441b-acd0-4d804c40106e" providerId="ADAL" clId="{4B337CBF-E49A-4F6F-9BF8-A109E15ED131}" dt="2024-11-12T15:17:42.024" v="3121" actId="1037"/>
          <ac:picMkLst>
            <pc:docMk/>
            <pc:sldMk cId="1737838962" sldId="1695"/>
            <ac:picMk id="21" creationId="{6590F572-391B-23EA-82A8-76888CBE5900}"/>
          </ac:picMkLst>
        </pc:picChg>
      </pc:sldChg>
      <pc:sldChg chg="addSp delSp modSp add mod ord modNotesTx">
        <pc:chgData name="Geneviève Joseph" userId="1d0237f7-3cda-441b-acd0-4d804c40106e" providerId="ADAL" clId="{4B337CBF-E49A-4F6F-9BF8-A109E15ED131}" dt="2024-11-12T16:07:58.953" v="3142"/>
        <pc:sldMkLst>
          <pc:docMk/>
          <pc:sldMk cId="631045260" sldId="1696"/>
        </pc:sldMkLst>
        <pc:spChg chg="add mod">
          <ac:chgData name="Geneviève Joseph" userId="1d0237f7-3cda-441b-acd0-4d804c40106e" providerId="ADAL" clId="{4B337CBF-E49A-4F6F-9BF8-A109E15ED131}" dt="2024-11-12T16:07:58.953" v="3142"/>
          <ac:spMkLst>
            <pc:docMk/>
            <pc:sldMk cId="631045260" sldId="1696"/>
            <ac:spMk id="3" creationId="{43772053-B2E9-F46A-981E-F021F7ABEDE5}"/>
          </ac:spMkLst>
        </pc:spChg>
        <pc:spChg chg="del">
          <ac:chgData name="Geneviève Joseph" userId="1d0237f7-3cda-441b-acd0-4d804c40106e" providerId="ADAL" clId="{4B337CBF-E49A-4F6F-9BF8-A109E15ED131}" dt="2024-11-11T19:05:59.426" v="1615" actId="478"/>
          <ac:spMkLst>
            <pc:docMk/>
            <pc:sldMk cId="631045260" sldId="1696"/>
            <ac:spMk id="3" creationId="{4BEA7A43-1AD3-95B1-DF72-CEFF08103637}"/>
          </ac:spMkLst>
        </pc:spChg>
        <pc:spChg chg="mod">
          <ac:chgData name="Geneviève Joseph" userId="1d0237f7-3cda-441b-acd0-4d804c40106e" providerId="ADAL" clId="{4B337CBF-E49A-4F6F-9BF8-A109E15ED131}" dt="2024-11-11T19:29:05.185" v="1777" actId="20577"/>
          <ac:spMkLst>
            <pc:docMk/>
            <pc:sldMk cId="631045260" sldId="1696"/>
            <ac:spMk id="4" creationId="{5F330369-1A2B-1D5F-F002-4668BAA6EE8F}"/>
          </ac:spMkLst>
        </pc:spChg>
        <pc:spChg chg="del">
          <ac:chgData name="Geneviève Joseph" userId="1d0237f7-3cda-441b-acd0-4d804c40106e" providerId="ADAL" clId="{4B337CBF-E49A-4F6F-9BF8-A109E15ED131}" dt="2024-11-11T19:06:00.887" v="1616" actId="478"/>
          <ac:spMkLst>
            <pc:docMk/>
            <pc:sldMk cId="631045260" sldId="1696"/>
            <ac:spMk id="11" creationId="{B303DCAF-B0B5-0DC2-651C-194F65328CF9}"/>
          </ac:spMkLst>
        </pc:spChg>
        <pc:spChg chg="add del mod">
          <ac:chgData name="Geneviève Joseph" userId="1d0237f7-3cda-441b-acd0-4d804c40106e" providerId="ADAL" clId="{4B337CBF-E49A-4F6F-9BF8-A109E15ED131}" dt="2024-11-12T14:47:13.794" v="2879" actId="478"/>
          <ac:spMkLst>
            <pc:docMk/>
            <pc:sldMk cId="631045260" sldId="1696"/>
            <ac:spMk id="12" creationId="{1FACB589-5F48-DDA0-69CA-69F0169FB071}"/>
          </ac:spMkLst>
        </pc:spChg>
        <pc:spChg chg="add del mod">
          <ac:chgData name="Geneviève Joseph" userId="1d0237f7-3cda-441b-acd0-4d804c40106e" providerId="ADAL" clId="{4B337CBF-E49A-4F6F-9BF8-A109E15ED131}" dt="2024-11-12T14:47:16.416" v="2881" actId="478"/>
          <ac:spMkLst>
            <pc:docMk/>
            <pc:sldMk cId="631045260" sldId="1696"/>
            <ac:spMk id="13" creationId="{EA58F703-5548-2ABD-737D-1654CE470D3A}"/>
          </ac:spMkLst>
        </pc:spChg>
        <pc:spChg chg="add mod">
          <ac:chgData name="Geneviève Joseph" userId="1d0237f7-3cda-441b-acd0-4d804c40106e" providerId="ADAL" clId="{4B337CBF-E49A-4F6F-9BF8-A109E15ED131}" dt="2024-11-12T15:00:54.844" v="3009" actId="20577"/>
          <ac:spMkLst>
            <pc:docMk/>
            <pc:sldMk cId="631045260" sldId="1696"/>
            <ac:spMk id="14" creationId="{27ED5AC2-539A-13BB-6759-0C71FCE1A0C6}"/>
          </ac:spMkLst>
        </pc:spChg>
        <pc:spChg chg="add del mod">
          <ac:chgData name="Geneviève Joseph" userId="1d0237f7-3cda-441b-acd0-4d804c40106e" providerId="ADAL" clId="{4B337CBF-E49A-4F6F-9BF8-A109E15ED131}" dt="2024-11-12T16:07:58.676" v="3141" actId="478"/>
          <ac:spMkLst>
            <pc:docMk/>
            <pc:sldMk cId="631045260" sldId="1696"/>
            <ac:spMk id="15" creationId="{47448AD1-4E4E-7855-7628-B2B2021668FD}"/>
          </ac:spMkLst>
        </pc:spChg>
        <pc:spChg chg="del">
          <ac:chgData name="Geneviève Joseph" userId="1d0237f7-3cda-441b-acd0-4d804c40106e" providerId="ADAL" clId="{4B337CBF-E49A-4F6F-9BF8-A109E15ED131}" dt="2024-11-11T19:20:42.151" v="1733" actId="478"/>
          <ac:spMkLst>
            <pc:docMk/>
            <pc:sldMk cId="631045260" sldId="1696"/>
            <ac:spMk id="18" creationId="{A817C2A7-C6B7-6CF9-6619-7ED81E33041A}"/>
          </ac:spMkLst>
        </pc:spChg>
        <pc:grpChg chg="del">
          <ac:chgData name="Geneviève Joseph" userId="1d0237f7-3cda-441b-acd0-4d804c40106e" providerId="ADAL" clId="{4B337CBF-E49A-4F6F-9BF8-A109E15ED131}" dt="2024-11-11T19:20:42.151" v="1733" actId="478"/>
          <ac:grpSpMkLst>
            <pc:docMk/>
            <pc:sldMk cId="631045260" sldId="1696"/>
            <ac:grpSpMk id="9" creationId="{2C6EADA7-F683-AFF7-B231-F23421DBFB4A}"/>
          </ac:grpSpMkLst>
        </pc:grpChg>
        <pc:picChg chg="add del mod">
          <ac:chgData name="Geneviève Joseph" userId="1d0237f7-3cda-441b-acd0-4d804c40106e" providerId="ADAL" clId="{4B337CBF-E49A-4F6F-9BF8-A109E15ED131}" dt="2024-11-12T14:51:28.770" v="2934" actId="478"/>
          <ac:picMkLst>
            <pc:docMk/>
            <pc:sldMk cId="631045260" sldId="1696"/>
            <ac:picMk id="19" creationId="{7A29B851-9FDD-6AC9-7A1E-D99BFB53AC38}"/>
          </ac:picMkLst>
        </pc:picChg>
        <pc:picChg chg="add mod">
          <ac:chgData name="Geneviève Joseph" userId="1d0237f7-3cda-441b-acd0-4d804c40106e" providerId="ADAL" clId="{4B337CBF-E49A-4F6F-9BF8-A109E15ED131}" dt="2024-11-12T14:51:32.400" v="2944" actId="1037"/>
          <ac:picMkLst>
            <pc:docMk/>
            <pc:sldMk cId="631045260" sldId="1696"/>
            <ac:picMk id="21" creationId="{7FF667AE-7A0B-941D-2E38-2BE10CE73404}"/>
          </ac:picMkLst>
        </pc:picChg>
      </pc:sldChg>
      <pc:sldChg chg="addSp delSp modSp add mod modNotesTx">
        <pc:chgData name="Geneviève Joseph" userId="1d0237f7-3cda-441b-acd0-4d804c40106e" providerId="ADAL" clId="{4B337CBF-E49A-4F6F-9BF8-A109E15ED131}" dt="2024-11-12T16:07:55.463" v="3140"/>
        <pc:sldMkLst>
          <pc:docMk/>
          <pc:sldMk cId="2542482683" sldId="1697"/>
        </pc:sldMkLst>
        <pc:spChg chg="add mod">
          <ac:chgData name="Geneviève Joseph" userId="1d0237f7-3cda-441b-acd0-4d804c40106e" providerId="ADAL" clId="{4B337CBF-E49A-4F6F-9BF8-A109E15ED131}" dt="2024-11-12T16:07:55.463" v="3140"/>
          <ac:spMkLst>
            <pc:docMk/>
            <pc:sldMk cId="2542482683" sldId="1697"/>
            <ac:spMk id="3" creationId="{3F4845BD-E15A-B7FA-C298-9FD276C49CF7}"/>
          </ac:spMkLst>
        </pc:spChg>
        <pc:spChg chg="del">
          <ac:chgData name="Geneviève Joseph" userId="1d0237f7-3cda-441b-acd0-4d804c40106e" providerId="ADAL" clId="{4B337CBF-E49A-4F6F-9BF8-A109E15ED131}" dt="2024-11-11T19:06:03.855" v="1617" actId="478"/>
          <ac:spMkLst>
            <pc:docMk/>
            <pc:sldMk cId="2542482683" sldId="1697"/>
            <ac:spMk id="3" creationId="{87120D40-6843-4A5E-8028-83033C4959F8}"/>
          </ac:spMkLst>
        </pc:spChg>
        <pc:spChg chg="mod">
          <ac:chgData name="Geneviève Joseph" userId="1d0237f7-3cda-441b-acd0-4d804c40106e" providerId="ADAL" clId="{4B337CBF-E49A-4F6F-9BF8-A109E15ED131}" dt="2024-11-11T19:32:00.210" v="2079" actId="20577"/>
          <ac:spMkLst>
            <pc:docMk/>
            <pc:sldMk cId="2542482683" sldId="1697"/>
            <ac:spMk id="4" creationId="{806A027B-A776-9453-E7A1-DB090D643876}"/>
          </ac:spMkLst>
        </pc:spChg>
        <pc:spChg chg="del">
          <ac:chgData name="Geneviève Joseph" userId="1d0237f7-3cda-441b-acd0-4d804c40106e" providerId="ADAL" clId="{4B337CBF-E49A-4F6F-9BF8-A109E15ED131}" dt="2024-11-11T19:06:05.377" v="1618" actId="478"/>
          <ac:spMkLst>
            <pc:docMk/>
            <pc:sldMk cId="2542482683" sldId="1697"/>
            <ac:spMk id="11" creationId="{1E71F0D6-CCA7-888A-A10C-9FDAA1BFA2E0}"/>
          </ac:spMkLst>
        </pc:spChg>
        <pc:spChg chg="add del mod">
          <ac:chgData name="Geneviève Joseph" userId="1d0237f7-3cda-441b-acd0-4d804c40106e" providerId="ADAL" clId="{4B337CBF-E49A-4F6F-9BF8-A109E15ED131}" dt="2024-11-12T14:47:06.072" v="2877" actId="478"/>
          <ac:spMkLst>
            <pc:docMk/>
            <pc:sldMk cId="2542482683" sldId="1697"/>
            <ac:spMk id="12" creationId="{92E5891C-40DB-84B9-8CC4-544B3807B460}"/>
          </ac:spMkLst>
        </pc:spChg>
        <pc:spChg chg="add del mod">
          <ac:chgData name="Geneviève Joseph" userId="1d0237f7-3cda-441b-acd0-4d804c40106e" providerId="ADAL" clId="{4B337CBF-E49A-4F6F-9BF8-A109E15ED131}" dt="2024-11-12T14:47:09.121" v="2878" actId="478"/>
          <ac:spMkLst>
            <pc:docMk/>
            <pc:sldMk cId="2542482683" sldId="1697"/>
            <ac:spMk id="13" creationId="{2D774FAC-AA78-C72A-F46A-ACA9A064FC36}"/>
          </ac:spMkLst>
        </pc:spChg>
        <pc:spChg chg="add mod">
          <ac:chgData name="Geneviève Joseph" userId="1d0237f7-3cda-441b-acd0-4d804c40106e" providerId="ADAL" clId="{4B337CBF-E49A-4F6F-9BF8-A109E15ED131}" dt="2024-11-12T15:13:37.187" v="3056" actId="6549"/>
          <ac:spMkLst>
            <pc:docMk/>
            <pc:sldMk cId="2542482683" sldId="1697"/>
            <ac:spMk id="14" creationId="{3D3DC845-16B5-3FCB-DD62-17F06825A49C}"/>
          </ac:spMkLst>
        </pc:spChg>
        <pc:spChg chg="add del mod">
          <ac:chgData name="Geneviève Joseph" userId="1d0237f7-3cda-441b-acd0-4d804c40106e" providerId="ADAL" clId="{4B337CBF-E49A-4F6F-9BF8-A109E15ED131}" dt="2024-11-12T15:25:10.902" v="3127" actId="478"/>
          <ac:spMkLst>
            <pc:docMk/>
            <pc:sldMk cId="2542482683" sldId="1697"/>
            <ac:spMk id="15" creationId="{EE641AA1-4817-FF01-D38A-4AB9D1201248}"/>
          </ac:spMkLst>
        </pc:spChg>
        <pc:spChg chg="del">
          <ac:chgData name="Geneviève Joseph" userId="1d0237f7-3cda-441b-acd0-4d804c40106e" providerId="ADAL" clId="{4B337CBF-E49A-4F6F-9BF8-A109E15ED131}" dt="2024-11-11T19:20:45.072" v="1734" actId="478"/>
          <ac:spMkLst>
            <pc:docMk/>
            <pc:sldMk cId="2542482683" sldId="1697"/>
            <ac:spMk id="18" creationId="{5B18831B-9EF8-0599-0ACA-DA97ECADB71B}"/>
          </ac:spMkLst>
        </pc:spChg>
        <pc:spChg chg="add del">
          <ac:chgData name="Geneviève Joseph" userId="1d0237f7-3cda-441b-acd0-4d804c40106e" providerId="ADAL" clId="{4B337CBF-E49A-4F6F-9BF8-A109E15ED131}" dt="2024-11-12T15:13:33.265" v="3054" actId="478"/>
          <ac:spMkLst>
            <pc:docMk/>
            <pc:sldMk cId="2542482683" sldId="1697"/>
            <ac:spMk id="23" creationId="{13E3ADF0-3085-46B7-57A4-08B05BF99321}"/>
          </ac:spMkLst>
        </pc:spChg>
        <pc:spChg chg="add del mod">
          <ac:chgData name="Geneviève Joseph" userId="1d0237f7-3cda-441b-acd0-4d804c40106e" providerId="ADAL" clId="{4B337CBF-E49A-4F6F-9BF8-A109E15ED131}" dt="2024-11-12T16:07:55.265" v="3139" actId="478"/>
          <ac:spMkLst>
            <pc:docMk/>
            <pc:sldMk cId="2542482683" sldId="1697"/>
            <ac:spMk id="24" creationId="{D6E06225-FDAB-E171-A31C-8EE276DA6546}"/>
          </ac:spMkLst>
        </pc:spChg>
        <pc:grpChg chg="del">
          <ac:chgData name="Geneviève Joseph" userId="1d0237f7-3cda-441b-acd0-4d804c40106e" providerId="ADAL" clId="{4B337CBF-E49A-4F6F-9BF8-A109E15ED131}" dt="2024-11-11T19:20:45.072" v="1734" actId="478"/>
          <ac:grpSpMkLst>
            <pc:docMk/>
            <pc:sldMk cId="2542482683" sldId="1697"/>
            <ac:grpSpMk id="9" creationId="{A4C0B4B1-4D88-C5E3-9BEF-07E8BC6D6DFE}"/>
          </ac:grpSpMkLst>
        </pc:grpChg>
        <pc:picChg chg="add del mod">
          <ac:chgData name="Geneviève Joseph" userId="1d0237f7-3cda-441b-acd0-4d804c40106e" providerId="ADAL" clId="{4B337CBF-E49A-4F6F-9BF8-A109E15ED131}" dt="2024-11-12T14:48:53.930" v="2906" actId="478"/>
          <ac:picMkLst>
            <pc:docMk/>
            <pc:sldMk cId="2542482683" sldId="1697"/>
            <ac:picMk id="19" creationId="{1C9C2728-8C69-868D-1A6D-E87C0FCAA374}"/>
          </ac:picMkLst>
        </pc:picChg>
        <pc:picChg chg="add mod">
          <ac:chgData name="Geneviève Joseph" userId="1d0237f7-3cda-441b-acd0-4d804c40106e" providerId="ADAL" clId="{4B337CBF-E49A-4F6F-9BF8-A109E15ED131}" dt="2024-11-12T14:48:57.289" v="2916" actId="1037"/>
          <ac:picMkLst>
            <pc:docMk/>
            <pc:sldMk cId="2542482683" sldId="1697"/>
            <ac:picMk id="21" creationId="{BA34F674-E02E-385B-EBCA-5E0A64707AE8}"/>
          </ac:picMkLst>
        </pc:picChg>
      </pc:sldChg>
      <pc:sldChg chg="addSp delSp modSp add mod modNotesTx">
        <pc:chgData name="Geneviève Joseph" userId="1d0237f7-3cda-441b-acd0-4d804c40106e" providerId="ADAL" clId="{4B337CBF-E49A-4F6F-9BF8-A109E15ED131}" dt="2024-11-12T16:08:03.240" v="3144"/>
        <pc:sldMkLst>
          <pc:docMk/>
          <pc:sldMk cId="1148688263" sldId="1698"/>
        </pc:sldMkLst>
        <pc:spChg chg="add mod">
          <ac:chgData name="Geneviève Joseph" userId="1d0237f7-3cda-441b-acd0-4d804c40106e" providerId="ADAL" clId="{4B337CBF-E49A-4F6F-9BF8-A109E15ED131}" dt="2024-11-12T16:08:03.240" v="3144"/>
          <ac:spMkLst>
            <pc:docMk/>
            <pc:sldMk cId="1148688263" sldId="1698"/>
            <ac:spMk id="3" creationId="{154CA48E-7F36-6CD3-2BD8-EE506A61F54B}"/>
          </ac:spMkLst>
        </pc:spChg>
        <pc:spChg chg="del mod">
          <ac:chgData name="Geneviève Joseph" userId="1d0237f7-3cda-441b-acd0-4d804c40106e" providerId="ADAL" clId="{4B337CBF-E49A-4F6F-9BF8-A109E15ED131}" dt="2024-11-11T19:13:12.629" v="1682" actId="478"/>
          <ac:spMkLst>
            <pc:docMk/>
            <pc:sldMk cId="1148688263" sldId="1698"/>
            <ac:spMk id="3" creationId="{D043C64E-7F1D-B242-FE3C-C9528C84968F}"/>
          </ac:spMkLst>
        </pc:spChg>
        <pc:spChg chg="mod">
          <ac:chgData name="Geneviève Joseph" userId="1d0237f7-3cda-441b-acd0-4d804c40106e" providerId="ADAL" clId="{4B337CBF-E49A-4F6F-9BF8-A109E15ED131}" dt="2024-11-11T19:32:20.488" v="2122" actId="20577"/>
          <ac:spMkLst>
            <pc:docMk/>
            <pc:sldMk cId="1148688263" sldId="1698"/>
            <ac:spMk id="4" creationId="{DF798B8E-D084-5868-9DA9-8E285EC7BA2E}"/>
          </ac:spMkLst>
        </pc:spChg>
        <pc:spChg chg="del">
          <ac:chgData name="Geneviève Joseph" userId="1d0237f7-3cda-441b-acd0-4d804c40106e" providerId="ADAL" clId="{4B337CBF-E49A-4F6F-9BF8-A109E15ED131}" dt="2024-11-11T18:54:35.397" v="1429" actId="478"/>
          <ac:spMkLst>
            <pc:docMk/>
            <pc:sldMk cId="1148688263" sldId="1698"/>
            <ac:spMk id="11" creationId="{4574B299-7EFC-5E25-A6F5-DBD9FDF7FA50}"/>
          </ac:spMkLst>
        </pc:spChg>
        <pc:spChg chg="add del mod">
          <ac:chgData name="Geneviève Joseph" userId="1d0237f7-3cda-441b-acd0-4d804c40106e" providerId="ADAL" clId="{4B337CBF-E49A-4F6F-9BF8-A109E15ED131}" dt="2024-11-12T14:46:42.303" v="2872" actId="478"/>
          <ac:spMkLst>
            <pc:docMk/>
            <pc:sldMk cId="1148688263" sldId="1698"/>
            <ac:spMk id="13" creationId="{F7CDC9B3-80A5-6D9F-880A-4D0D0FD448C2}"/>
          </ac:spMkLst>
        </pc:spChg>
        <pc:spChg chg="add del mod">
          <ac:chgData name="Geneviève Joseph" userId="1d0237f7-3cda-441b-acd0-4d804c40106e" providerId="ADAL" clId="{4B337CBF-E49A-4F6F-9BF8-A109E15ED131}" dt="2024-11-12T15:25:07.452" v="3125" actId="478"/>
          <ac:spMkLst>
            <pc:docMk/>
            <pc:sldMk cId="1148688263" sldId="1698"/>
            <ac:spMk id="14" creationId="{730A3EE3-951A-EF06-BB3F-EB7DA6134D1C}"/>
          </ac:spMkLst>
        </pc:spChg>
        <pc:spChg chg="add mod">
          <ac:chgData name="Geneviève Joseph" userId="1d0237f7-3cda-441b-acd0-4d804c40106e" providerId="ADAL" clId="{4B337CBF-E49A-4F6F-9BF8-A109E15ED131}" dt="2024-11-12T14:45:42.043" v="2868"/>
          <ac:spMkLst>
            <pc:docMk/>
            <pc:sldMk cId="1148688263" sldId="1698"/>
            <ac:spMk id="15" creationId="{08681348-3D8D-2AE5-271A-1470D224C154}"/>
          </ac:spMkLst>
        </pc:spChg>
        <pc:spChg chg="del">
          <ac:chgData name="Geneviève Joseph" userId="1d0237f7-3cda-441b-acd0-4d804c40106e" providerId="ADAL" clId="{4B337CBF-E49A-4F6F-9BF8-A109E15ED131}" dt="2024-11-11T19:20:47.968" v="1735" actId="478"/>
          <ac:spMkLst>
            <pc:docMk/>
            <pc:sldMk cId="1148688263" sldId="1698"/>
            <ac:spMk id="18" creationId="{2D386D01-F339-B490-3255-9ABF6B66EE1E}"/>
          </ac:spMkLst>
        </pc:spChg>
        <pc:spChg chg="add del mod">
          <ac:chgData name="Geneviève Joseph" userId="1d0237f7-3cda-441b-acd0-4d804c40106e" providerId="ADAL" clId="{4B337CBF-E49A-4F6F-9BF8-A109E15ED131}" dt="2024-11-12T16:08:02.995" v="3143" actId="478"/>
          <ac:spMkLst>
            <pc:docMk/>
            <pc:sldMk cId="1148688263" sldId="1698"/>
            <ac:spMk id="21" creationId="{3A2954DF-408D-1D06-8853-BFB3394A7372}"/>
          </ac:spMkLst>
        </pc:spChg>
        <pc:grpChg chg="del">
          <ac:chgData name="Geneviève Joseph" userId="1d0237f7-3cda-441b-acd0-4d804c40106e" providerId="ADAL" clId="{4B337CBF-E49A-4F6F-9BF8-A109E15ED131}" dt="2024-11-11T19:20:47.968" v="1735" actId="478"/>
          <ac:grpSpMkLst>
            <pc:docMk/>
            <pc:sldMk cId="1148688263" sldId="1698"/>
            <ac:grpSpMk id="9" creationId="{42C4756F-BAAE-8B61-198A-846737ABECCD}"/>
          </ac:grpSpMkLst>
        </pc:grpChg>
        <pc:picChg chg="add mod">
          <ac:chgData name="Geneviève Joseph" userId="1d0237f7-3cda-441b-acd0-4d804c40106e" providerId="ADAL" clId="{4B337CBF-E49A-4F6F-9BF8-A109E15ED131}" dt="2024-11-12T14:46:53.280" v="2875" actId="1076"/>
          <ac:picMkLst>
            <pc:docMk/>
            <pc:sldMk cId="1148688263" sldId="1698"/>
            <ac:picMk id="20" creationId="{096FCCAE-E185-E371-1D38-BBE977F39B13}"/>
          </ac:picMkLst>
        </pc:picChg>
      </pc:sldChg>
      <pc:sldMasterChg chg="del delSldLayout">
        <pc:chgData name="Geneviève Joseph" userId="1d0237f7-3cda-441b-acd0-4d804c40106e" providerId="ADAL" clId="{4B337CBF-E49A-4F6F-9BF8-A109E15ED131}" dt="2024-11-11T18:53:47.357" v="1423" actId="2696"/>
        <pc:sldMasterMkLst>
          <pc:docMk/>
          <pc:sldMasterMk cId="1035867848" sldId="2147483648"/>
        </pc:sldMasterMkLst>
        <pc:sldLayoutChg chg="del">
          <pc:chgData name="Geneviève Joseph" userId="1d0237f7-3cda-441b-acd0-4d804c40106e" providerId="ADAL" clId="{4B337CBF-E49A-4F6F-9BF8-A109E15ED131}" dt="2024-11-11T18:53:47.357" v="1423" actId="2696"/>
          <pc:sldLayoutMkLst>
            <pc:docMk/>
            <pc:sldMasterMk cId="1035867848" sldId="2147483648"/>
            <pc:sldLayoutMk cId="3151528270" sldId="2147483649"/>
          </pc:sldLayoutMkLst>
        </pc:sldLayoutChg>
        <pc:sldLayoutChg chg="del">
          <pc:chgData name="Geneviève Joseph" userId="1d0237f7-3cda-441b-acd0-4d804c40106e" providerId="ADAL" clId="{4B337CBF-E49A-4F6F-9BF8-A109E15ED131}" dt="2024-11-11T18:53:47.357" v="1423" actId="2696"/>
          <pc:sldLayoutMkLst>
            <pc:docMk/>
            <pc:sldMasterMk cId="1035867848" sldId="2147483648"/>
            <pc:sldLayoutMk cId="3765055572" sldId="2147483650"/>
          </pc:sldLayoutMkLst>
        </pc:sldLayoutChg>
        <pc:sldLayoutChg chg="del">
          <pc:chgData name="Geneviève Joseph" userId="1d0237f7-3cda-441b-acd0-4d804c40106e" providerId="ADAL" clId="{4B337CBF-E49A-4F6F-9BF8-A109E15ED131}" dt="2024-11-11T18:53:47.357" v="1423" actId="2696"/>
          <pc:sldLayoutMkLst>
            <pc:docMk/>
            <pc:sldMasterMk cId="1035867848" sldId="2147483648"/>
            <pc:sldLayoutMk cId="3504593614" sldId="2147483651"/>
          </pc:sldLayoutMkLst>
        </pc:sldLayoutChg>
        <pc:sldLayoutChg chg="del">
          <pc:chgData name="Geneviève Joseph" userId="1d0237f7-3cda-441b-acd0-4d804c40106e" providerId="ADAL" clId="{4B337CBF-E49A-4F6F-9BF8-A109E15ED131}" dt="2024-11-11T18:53:47.357" v="1423" actId="2696"/>
          <pc:sldLayoutMkLst>
            <pc:docMk/>
            <pc:sldMasterMk cId="1035867848" sldId="2147483648"/>
            <pc:sldLayoutMk cId="373851411" sldId="2147483652"/>
          </pc:sldLayoutMkLst>
        </pc:sldLayoutChg>
        <pc:sldLayoutChg chg="del">
          <pc:chgData name="Geneviève Joseph" userId="1d0237f7-3cda-441b-acd0-4d804c40106e" providerId="ADAL" clId="{4B337CBF-E49A-4F6F-9BF8-A109E15ED131}" dt="2024-11-11T18:53:47.357" v="1423" actId="2696"/>
          <pc:sldLayoutMkLst>
            <pc:docMk/>
            <pc:sldMasterMk cId="1035867848" sldId="2147483648"/>
            <pc:sldLayoutMk cId="1277624048" sldId="2147483653"/>
          </pc:sldLayoutMkLst>
        </pc:sldLayoutChg>
        <pc:sldLayoutChg chg="del">
          <pc:chgData name="Geneviève Joseph" userId="1d0237f7-3cda-441b-acd0-4d804c40106e" providerId="ADAL" clId="{4B337CBF-E49A-4F6F-9BF8-A109E15ED131}" dt="2024-11-11T18:53:47.357" v="1423" actId="2696"/>
          <pc:sldLayoutMkLst>
            <pc:docMk/>
            <pc:sldMasterMk cId="1035867848" sldId="2147483648"/>
            <pc:sldLayoutMk cId="481617053" sldId="2147483654"/>
          </pc:sldLayoutMkLst>
        </pc:sldLayoutChg>
        <pc:sldLayoutChg chg="del">
          <pc:chgData name="Geneviève Joseph" userId="1d0237f7-3cda-441b-acd0-4d804c40106e" providerId="ADAL" clId="{4B337CBF-E49A-4F6F-9BF8-A109E15ED131}" dt="2024-11-11T18:53:47.357" v="1423" actId="2696"/>
          <pc:sldLayoutMkLst>
            <pc:docMk/>
            <pc:sldMasterMk cId="1035867848" sldId="2147483648"/>
            <pc:sldLayoutMk cId="585823198" sldId="2147483655"/>
          </pc:sldLayoutMkLst>
        </pc:sldLayoutChg>
        <pc:sldLayoutChg chg="del">
          <pc:chgData name="Geneviève Joseph" userId="1d0237f7-3cda-441b-acd0-4d804c40106e" providerId="ADAL" clId="{4B337CBF-E49A-4F6F-9BF8-A109E15ED131}" dt="2024-11-11T18:53:47.357" v="1423" actId="2696"/>
          <pc:sldLayoutMkLst>
            <pc:docMk/>
            <pc:sldMasterMk cId="1035867848" sldId="2147483648"/>
            <pc:sldLayoutMk cId="239911248" sldId="2147483656"/>
          </pc:sldLayoutMkLst>
        </pc:sldLayoutChg>
        <pc:sldLayoutChg chg="del">
          <pc:chgData name="Geneviève Joseph" userId="1d0237f7-3cda-441b-acd0-4d804c40106e" providerId="ADAL" clId="{4B337CBF-E49A-4F6F-9BF8-A109E15ED131}" dt="2024-11-11T18:53:47.357" v="1423" actId="2696"/>
          <pc:sldLayoutMkLst>
            <pc:docMk/>
            <pc:sldMasterMk cId="1035867848" sldId="2147483648"/>
            <pc:sldLayoutMk cId="2724751499" sldId="2147483657"/>
          </pc:sldLayoutMkLst>
        </pc:sldLayoutChg>
        <pc:sldLayoutChg chg="del">
          <pc:chgData name="Geneviève Joseph" userId="1d0237f7-3cda-441b-acd0-4d804c40106e" providerId="ADAL" clId="{4B337CBF-E49A-4F6F-9BF8-A109E15ED131}" dt="2024-11-11T18:53:47.357" v="1423" actId="2696"/>
          <pc:sldLayoutMkLst>
            <pc:docMk/>
            <pc:sldMasterMk cId="1035867848" sldId="2147483648"/>
            <pc:sldLayoutMk cId="242142931" sldId="2147483658"/>
          </pc:sldLayoutMkLst>
        </pc:sldLayoutChg>
        <pc:sldLayoutChg chg="del">
          <pc:chgData name="Geneviève Joseph" userId="1d0237f7-3cda-441b-acd0-4d804c40106e" providerId="ADAL" clId="{4B337CBF-E49A-4F6F-9BF8-A109E15ED131}" dt="2024-11-11T18:53:47.357" v="1423" actId="2696"/>
          <pc:sldLayoutMkLst>
            <pc:docMk/>
            <pc:sldMasterMk cId="1035867848" sldId="2147483648"/>
            <pc:sldLayoutMk cId="1466796704" sldId="2147483659"/>
          </pc:sldLayoutMkLst>
        </pc:sldLayoutChg>
      </pc:sldMasterChg>
    </pc:docChg>
  </pc:docChgLst>
  <pc:docChgLst>
    <pc:chgData name="Flora Faullumel" userId="S::f.faullumel@tout-petits.org::15e6a1e2-1366-4805-a109-f16b989a30ea" providerId="AD" clId="Web-{091B57F7-3812-0960-6974-95BBF7E303FF}"/>
    <pc:docChg chg="modSld">
      <pc:chgData name="Flora Faullumel" userId="S::f.faullumel@tout-petits.org::15e6a1e2-1366-4805-a109-f16b989a30ea" providerId="AD" clId="Web-{091B57F7-3812-0960-6974-95BBF7E303FF}" dt="2024-11-12T20:16:53.833" v="76" actId="20577"/>
      <pc:docMkLst>
        <pc:docMk/>
      </pc:docMkLst>
      <pc:sldChg chg="modSp">
        <pc:chgData name="Flora Faullumel" userId="S::f.faullumel@tout-petits.org::15e6a1e2-1366-4805-a109-f16b989a30ea" providerId="AD" clId="Web-{091B57F7-3812-0960-6974-95BBF7E303FF}" dt="2024-11-12T16:51:50.118" v="3"/>
        <pc:sldMkLst>
          <pc:docMk/>
          <pc:sldMk cId="879885570" sldId="1604"/>
        </pc:sldMkLst>
        <pc:spChg chg="mod">
          <ac:chgData name="Flora Faullumel" userId="S::f.faullumel@tout-petits.org::15e6a1e2-1366-4805-a109-f16b989a30ea" providerId="AD" clId="Web-{091B57F7-3812-0960-6974-95BBF7E303FF}" dt="2024-11-12T16:51:50.118" v="3"/>
          <ac:spMkLst>
            <pc:docMk/>
            <pc:sldMk cId="879885570" sldId="1604"/>
            <ac:spMk id="14" creationId="{9D07340F-21BB-8FC0-2444-3CCDE5F7B738}"/>
          </ac:spMkLst>
        </pc:spChg>
      </pc:sldChg>
      <pc:sldChg chg="modSp">
        <pc:chgData name="Flora Faullumel" userId="S::f.faullumel@tout-petits.org::15e6a1e2-1366-4805-a109-f16b989a30ea" providerId="AD" clId="Web-{091B57F7-3812-0960-6974-95BBF7E303FF}" dt="2024-11-12T17:05:21.527" v="70" actId="20577"/>
        <pc:sldMkLst>
          <pc:docMk/>
          <pc:sldMk cId="1737838962" sldId="1695"/>
        </pc:sldMkLst>
        <pc:spChg chg="mod">
          <ac:chgData name="Flora Faullumel" userId="S::f.faullumel@tout-petits.org::15e6a1e2-1366-4805-a109-f16b989a30ea" providerId="AD" clId="Web-{091B57F7-3812-0960-6974-95BBF7E303FF}" dt="2024-11-12T17:05:21.527" v="70" actId="20577"/>
          <ac:spMkLst>
            <pc:docMk/>
            <pc:sldMk cId="1737838962" sldId="1695"/>
            <ac:spMk id="14" creationId="{5F56FB9A-F22B-6665-8AE4-3E64F12CD140}"/>
          </ac:spMkLst>
        </pc:spChg>
      </pc:sldChg>
      <pc:sldChg chg="modSp">
        <pc:chgData name="Flora Faullumel" userId="S::f.faullumel@tout-petits.org::15e6a1e2-1366-4805-a109-f16b989a30ea" providerId="AD" clId="Web-{091B57F7-3812-0960-6974-95BBF7E303FF}" dt="2024-11-12T20:16:49.302" v="74" actId="20577"/>
        <pc:sldMkLst>
          <pc:docMk/>
          <pc:sldMk cId="631045260" sldId="1696"/>
        </pc:sldMkLst>
        <pc:spChg chg="mod">
          <ac:chgData name="Flora Faullumel" userId="S::f.faullumel@tout-petits.org::15e6a1e2-1366-4805-a109-f16b989a30ea" providerId="AD" clId="Web-{091B57F7-3812-0960-6974-95BBF7E303FF}" dt="2024-11-12T20:16:49.302" v="74" actId="20577"/>
          <ac:spMkLst>
            <pc:docMk/>
            <pc:sldMk cId="631045260" sldId="1696"/>
            <ac:spMk id="14" creationId="{27ED5AC2-539A-13BB-6759-0C71FCE1A0C6}"/>
          </ac:spMkLst>
        </pc:spChg>
      </pc:sldChg>
      <pc:sldChg chg="modSp">
        <pc:chgData name="Flora Faullumel" userId="S::f.faullumel@tout-petits.org::15e6a1e2-1366-4805-a109-f16b989a30ea" providerId="AD" clId="Web-{091B57F7-3812-0960-6974-95BBF7E303FF}" dt="2024-11-12T20:16:53.833" v="76" actId="20577"/>
        <pc:sldMkLst>
          <pc:docMk/>
          <pc:sldMk cId="2542482683" sldId="1697"/>
        </pc:sldMkLst>
        <pc:spChg chg="mod">
          <ac:chgData name="Flora Faullumel" userId="S::f.faullumel@tout-petits.org::15e6a1e2-1366-4805-a109-f16b989a30ea" providerId="AD" clId="Web-{091B57F7-3812-0960-6974-95BBF7E303FF}" dt="2024-11-12T20:16:53.833" v="76" actId="20577"/>
          <ac:spMkLst>
            <pc:docMk/>
            <pc:sldMk cId="2542482683" sldId="1697"/>
            <ac:spMk id="14" creationId="{3D3DC845-16B5-3FCB-DD62-17F06825A49C}"/>
          </ac:spMkLst>
        </pc:spChg>
      </pc:sldChg>
      <pc:sldChg chg="modSp">
        <pc:chgData name="Flora Faullumel" userId="S::f.faullumel@tout-petits.org::15e6a1e2-1366-4805-a109-f16b989a30ea" providerId="AD" clId="Web-{091B57F7-3812-0960-6974-95BBF7E303FF}" dt="2024-11-12T20:16:46.192" v="72" actId="20577"/>
        <pc:sldMkLst>
          <pc:docMk/>
          <pc:sldMk cId="1148688263" sldId="1698"/>
        </pc:sldMkLst>
        <pc:spChg chg="mod">
          <ac:chgData name="Flora Faullumel" userId="S::f.faullumel@tout-petits.org::15e6a1e2-1366-4805-a109-f16b989a30ea" providerId="AD" clId="Web-{091B57F7-3812-0960-6974-95BBF7E303FF}" dt="2024-11-12T20:16:46.192" v="72" actId="20577"/>
          <ac:spMkLst>
            <pc:docMk/>
            <pc:sldMk cId="1148688263" sldId="1698"/>
            <ac:spMk id="15" creationId="{08681348-3D8D-2AE5-271A-1470D224C154}"/>
          </ac:spMkLst>
        </pc:spChg>
      </pc:sldChg>
    </pc:docChg>
  </pc:docChgLst>
  <pc:docChgLst>
    <pc:chgData name="Geneviève Joseph" userId="S::g.joseph@tout-petits.org::1d0237f7-3cda-441b-acd0-4d804c40106e" providerId="AD" clId="Web-{AB86DBF7-AF68-4376-DB66-9E20614A5914}"/>
    <pc:docChg chg="modSld">
      <pc:chgData name="Geneviève Joseph" userId="S::g.joseph@tout-petits.org::1d0237f7-3cda-441b-acd0-4d804c40106e" providerId="AD" clId="Web-{AB86DBF7-AF68-4376-DB66-9E20614A5914}" dt="2024-11-12T16:06:40.216" v="13"/>
      <pc:docMkLst>
        <pc:docMk/>
      </pc:docMkLst>
      <pc:sldChg chg="delSp modSp">
        <pc:chgData name="Geneviève Joseph" userId="S::g.joseph@tout-petits.org::1d0237f7-3cda-441b-acd0-4d804c40106e" providerId="AD" clId="Web-{AB86DBF7-AF68-4376-DB66-9E20614A5914}" dt="2024-11-12T16:06:40.216" v="13"/>
        <pc:sldMkLst>
          <pc:docMk/>
          <pc:sldMk cId="879885570" sldId="1604"/>
        </pc:sldMkLst>
        <pc:spChg chg="del">
          <ac:chgData name="Geneviève Joseph" userId="S::g.joseph@tout-petits.org::1d0237f7-3cda-441b-acd0-4d804c40106e" providerId="AD" clId="Web-{AB86DBF7-AF68-4376-DB66-9E20614A5914}" dt="2024-11-12T16:06:37.387" v="12"/>
          <ac:spMkLst>
            <pc:docMk/>
            <pc:sldMk cId="879885570" sldId="1604"/>
            <ac:spMk id="12" creationId="{DE6FB645-2DC8-0F9F-AF63-415CEBA6566B}"/>
          </ac:spMkLst>
        </pc:spChg>
        <pc:spChg chg="mod">
          <ac:chgData name="Geneviève Joseph" userId="S::g.joseph@tout-petits.org::1d0237f7-3cda-441b-acd0-4d804c40106e" providerId="AD" clId="Web-{AB86DBF7-AF68-4376-DB66-9E20614A5914}" dt="2024-11-12T16:05:46.933" v="2" actId="20577"/>
          <ac:spMkLst>
            <pc:docMk/>
            <pc:sldMk cId="879885570" sldId="1604"/>
            <ac:spMk id="14" creationId="{9D07340F-21BB-8FC0-2444-3CCDE5F7B738}"/>
          </ac:spMkLst>
        </pc:spChg>
        <pc:spChg chg="del">
          <ac:chgData name="Geneviève Joseph" userId="S::g.joseph@tout-petits.org::1d0237f7-3cda-441b-acd0-4d804c40106e" providerId="AD" clId="Web-{AB86DBF7-AF68-4376-DB66-9E20614A5914}" dt="2024-11-12T16:06:40.216" v="13"/>
          <ac:spMkLst>
            <pc:docMk/>
            <pc:sldMk cId="879885570" sldId="1604"/>
            <ac:spMk id="15" creationId="{0790EACD-8107-4340-EAED-0ABCDFBEA177}"/>
          </ac:spMkLst>
        </pc:spChg>
      </pc:sldChg>
      <pc:sldChg chg="modSp">
        <pc:chgData name="Geneviève Joseph" userId="S::g.joseph@tout-petits.org::1d0237f7-3cda-441b-acd0-4d804c40106e" providerId="AD" clId="Web-{AB86DBF7-AF68-4376-DB66-9E20614A5914}" dt="2024-11-12T16:05:40.324" v="1" actId="20577"/>
        <pc:sldMkLst>
          <pc:docMk/>
          <pc:sldMk cId="2647410320" sldId="1689"/>
        </pc:sldMkLst>
        <pc:spChg chg="mod">
          <ac:chgData name="Geneviève Joseph" userId="S::g.joseph@tout-petits.org::1d0237f7-3cda-441b-acd0-4d804c40106e" providerId="AD" clId="Web-{AB86DBF7-AF68-4376-DB66-9E20614A5914}" dt="2024-11-12T16:05:40.324" v="1" actId="20577"/>
          <ac:spMkLst>
            <pc:docMk/>
            <pc:sldMk cId="2647410320" sldId="1689"/>
            <ac:spMk id="15" creationId="{E5E51850-4B64-D529-A76F-304F49B3AD33}"/>
          </ac:spMkLst>
        </pc:spChg>
      </pc:sldChg>
      <pc:sldChg chg="modSp">
        <pc:chgData name="Geneviève Joseph" userId="S::g.joseph@tout-petits.org::1d0237f7-3cda-441b-acd0-4d804c40106e" providerId="AD" clId="Web-{AB86DBF7-AF68-4376-DB66-9E20614A5914}" dt="2024-11-12T16:06:27.419" v="11" actId="20577"/>
        <pc:sldMkLst>
          <pc:docMk/>
          <pc:sldMk cId="1028067951" sldId="1694"/>
        </pc:sldMkLst>
        <pc:spChg chg="mod">
          <ac:chgData name="Geneviève Joseph" userId="S::g.joseph@tout-petits.org::1d0237f7-3cda-441b-acd0-4d804c40106e" providerId="AD" clId="Web-{AB86DBF7-AF68-4376-DB66-9E20614A5914}" dt="2024-11-12T16:06:27.419" v="11" actId="20577"/>
          <ac:spMkLst>
            <pc:docMk/>
            <pc:sldMk cId="1028067951" sldId="1694"/>
            <ac:spMk id="14" creationId="{1F23942B-6C8D-AE59-15FB-A66B1E8A29D9}"/>
          </ac:spMkLst>
        </pc:spChg>
      </pc:sldChg>
      <pc:sldChg chg="modSp">
        <pc:chgData name="Geneviève Joseph" userId="S::g.joseph@tout-petits.org::1d0237f7-3cda-441b-acd0-4d804c40106e" providerId="AD" clId="Web-{AB86DBF7-AF68-4376-DB66-9E20614A5914}" dt="2024-11-12T16:06:07.934" v="7" actId="20577"/>
        <pc:sldMkLst>
          <pc:docMk/>
          <pc:sldMk cId="1737838962" sldId="1695"/>
        </pc:sldMkLst>
        <pc:spChg chg="mod">
          <ac:chgData name="Geneviève Joseph" userId="S::g.joseph@tout-petits.org::1d0237f7-3cda-441b-acd0-4d804c40106e" providerId="AD" clId="Web-{AB86DBF7-AF68-4376-DB66-9E20614A5914}" dt="2024-11-12T16:06:07.934" v="7" actId="20577"/>
          <ac:spMkLst>
            <pc:docMk/>
            <pc:sldMk cId="1737838962" sldId="1695"/>
            <ac:spMk id="14" creationId="{5F56FB9A-F22B-6665-8AE4-3E64F12CD140}"/>
          </ac:spMkLst>
        </pc:spChg>
      </pc:sldChg>
      <pc:sldChg chg="modSp">
        <pc:chgData name="Geneviève Joseph" userId="S::g.joseph@tout-petits.org::1d0237f7-3cda-441b-acd0-4d804c40106e" providerId="AD" clId="Web-{AB86DBF7-AF68-4376-DB66-9E20614A5914}" dt="2024-11-12T16:06:15.496" v="9" actId="20577"/>
        <pc:sldMkLst>
          <pc:docMk/>
          <pc:sldMk cId="631045260" sldId="1696"/>
        </pc:sldMkLst>
        <pc:spChg chg="mod">
          <ac:chgData name="Geneviève Joseph" userId="S::g.joseph@tout-petits.org::1d0237f7-3cda-441b-acd0-4d804c40106e" providerId="AD" clId="Web-{AB86DBF7-AF68-4376-DB66-9E20614A5914}" dt="2024-11-12T16:06:15.496" v="9" actId="20577"/>
          <ac:spMkLst>
            <pc:docMk/>
            <pc:sldMk cId="631045260" sldId="1696"/>
            <ac:spMk id="14" creationId="{27ED5AC2-539A-13BB-6759-0C71FCE1A0C6}"/>
          </ac:spMkLst>
        </pc:spChg>
      </pc:sldChg>
      <pc:sldChg chg="modSp">
        <pc:chgData name="Geneviève Joseph" userId="S::g.joseph@tout-petits.org::1d0237f7-3cda-441b-acd0-4d804c40106e" providerId="AD" clId="Web-{AB86DBF7-AF68-4376-DB66-9E20614A5914}" dt="2024-11-12T16:06:11.871" v="8" actId="20577"/>
        <pc:sldMkLst>
          <pc:docMk/>
          <pc:sldMk cId="2542482683" sldId="1697"/>
        </pc:sldMkLst>
        <pc:spChg chg="mod">
          <ac:chgData name="Geneviève Joseph" userId="S::g.joseph@tout-petits.org::1d0237f7-3cda-441b-acd0-4d804c40106e" providerId="AD" clId="Web-{AB86DBF7-AF68-4376-DB66-9E20614A5914}" dt="2024-11-12T16:06:11.871" v="8" actId="20577"/>
          <ac:spMkLst>
            <pc:docMk/>
            <pc:sldMk cId="2542482683" sldId="1697"/>
            <ac:spMk id="14" creationId="{3D3DC845-16B5-3FCB-DD62-17F06825A49C}"/>
          </ac:spMkLst>
        </pc:spChg>
      </pc:sldChg>
      <pc:sldChg chg="modSp">
        <pc:chgData name="Geneviève Joseph" userId="S::g.joseph@tout-petits.org::1d0237f7-3cda-441b-acd0-4d804c40106e" providerId="AD" clId="Web-{AB86DBF7-AF68-4376-DB66-9E20614A5914}" dt="2024-11-12T16:06:19.668" v="10" actId="20577"/>
        <pc:sldMkLst>
          <pc:docMk/>
          <pc:sldMk cId="1148688263" sldId="1698"/>
        </pc:sldMkLst>
        <pc:spChg chg="mod">
          <ac:chgData name="Geneviève Joseph" userId="S::g.joseph@tout-petits.org::1d0237f7-3cda-441b-acd0-4d804c40106e" providerId="AD" clId="Web-{AB86DBF7-AF68-4376-DB66-9E20614A5914}" dt="2024-11-12T16:06:19.668" v="10" actId="20577"/>
          <ac:spMkLst>
            <pc:docMk/>
            <pc:sldMk cId="1148688263" sldId="1698"/>
            <ac:spMk id="15" creationId="{08681348-3D8D-2AE5-271A-1470D224C15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D200D-3A45-4653-8107-608B8ED33B83}" type="datetimeFigureOut">
              <a:rPr lang="fr-CA" smtClean="0"/>
              <a:t>2024-11-12</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D31511-0B7E-4FD8-BC87-A17FF5EDAF5E}" type="slidenum">
              <a:rPr lang="fr-CA" smtClean="0"/>
              <a:t>‹N°›</a:t>
            </a:fld>
            <a:endParaRPr lang="fr-CA"/>
          </a:p>
        </p:txBody>
      </p:sp>
    </p:spTree>
    <p:extLst>
      <p:ext uri="{BB962C8B-B14F-4D97-AF65-F5344CB8AC3E}">
        <p14:creationId xmlns:p14="http://schemas.microsoft.com/office/powerpoint/2010/main" val="3896351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1</a:t>
            </a:fld>
            <a:endParaRPr lang="fr-CA"/>
          </a:p>
        </p:txBody>
      </p:sp>
    </p:spTree>
    <p:extLst>
      <p:ext uri="{BB962C8B-B14F-4D97-AF65-F5344CB8AC3E}">
        <p14:creationId xmlns:p14="http://schemas.microsoft.com/office/powerpoint/2010/main" val="1064271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10</a:t>
            </a:fld>
            <a:endParaRPr lang="fr-CA"/>
          </a:p>
        </p:txBody>
      </p:sp>
    </p:spTree>
    <p:extLst>
      <p:ext uri="{BB962C8B-B14F-4D97-AF65-F5344CB8AC3E}">
        <p14:creationId xmlns:p14="http://schemas.microsoft.com/office/powerpoint/2010/main" val="278221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7CC4F-8EB1-1AA8-D242-D2E43A90AA6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749B35B-8042-E89C-8AC0-DF3DC8DA905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F0B5B1A-C16C-A413-7292-425D10F5EBF5}"/>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81E2C1F0-FAC7-E85B-18C2-886821852647}"/>
              </a:ext>
            </a:extLst>
          </p:cNvPr>
          <p:cNvSpPr>
            <a:spLocks noGrp="1"/>
          </p:cNvSpPr>
          <p:nvPr>
            <p:ph type="sldNum" sz="quarter" idx="5"/>
          </p:nvPr>
        </p:nvSpPr>
        <p:spPr/>
        <p:txBody>
          <a:bodyPr/>
          <a:lstStyle/>
          <a:p>
            <a:fld id="{B7D31511-0B7E-4FD8-BC87-A17FF5EDAF5E}" type="slidenum">
              <a:rPr lang="fr-CA" smtClean="0"/>
              <a:t>11</a:t>
            </a:fld>
            <a:endParaRPr lang="fr-CA"/>
          </a:p>
        </p:txBody>
      </p:sp>
    </p:spTree>
    <p:extLst>
      <p:ext uri="{BB962C8B-B14F-4D97-AF65-F5344CB8AC3E}">
        <p14:creationId xmlns:p14="http://schemas.microsoft.com/office/powerpoint/2010/main" val="2660337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2EC1D-C94C-C2BD-85DE-A7ED7A3AB34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FE7A0B8-9BF2-4B15-7C1F-E7A862B78B6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079DD6F-99C8-EB50-68D9-6B41AEEB882A}"/>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F8025D2B-40BC-A114-0978-7A0351AEA95A}"/>
              </a:ext>
            </a:extLst>
          </p:cNvPr>
          <p:cNvSpPr>
            <a:spLocks noGrp="1"/>
          </p:cNvSpPr>
          <p:nvPr>
            <p:ph type="sldNum" sz="quarter" idx="5"/>
          </p:nvPr>
        </p:nvSpPr>
        <p:spPr/>
        <p:txBody>
          <a:bodyPr/>
          <a:lstStyle/>
          <a:p>
            <a:fld id="{B7D31511-0B7E-4FD8-BC87-A17FF5EDAF5E}" type="slidenum">
              <a:rPr lang="fr-CA" smtClean="0"/>
              <a:t>12</a:t>
            </a:fld>
            <a:endParaRPr lang="fr-CA"/>
          </a:p>
        </p:txBody>
      </p:sp>
    </p:spTree>
    <p:extLst>
      <p:ext uri="{BB962C8B-B14F-4D97-AF65-F5344CB8AC3E}">
        <p14:creationId xmlns:p14="http://schemas.microsoft.com/office/powerpoint/2010/main" val="192701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CC6ED-4A8F-D818-6B93-F552B41BE12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E322157-56D1-EAAE-CA60-46AFD29AB4D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38D7BF1-331F-8F3C-DDF8-BD9F22CBD40F}"/>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F2D517CA-390E-2092-16B6-F2958CFDABBB}"/>
              </a:ext>
            </a:extLst>
          </p:cNvPr>
          <p:cNvSpPr>
            <a:spLocks noGrp="1"/>
          </p:cNvSpPr>
          <p:nvPr>
            <p:ph type="sldNum" sz="quarter" idx="5"/>
          </p:nvPr>
        </p:nvSpPr>
        <p:spPr/>
        <p:txBody>
          <a:bodyPr/>
          <a:lstStyle/>
          <a:p>
            <a:fld id="{B7D31511-0B7E-4FD8-BC87-A17FF5EDAF5E}" type="slidenum">
              <a:rPr lang="fr-CA" smtClean="0"/>
              <a:t>13</a:t>
            </a:fld>
            <a:endParaRPr lang="fr-CA"/>
          </a:p>
        </p:txBody>
      </p:sp>
    </p:spTree>
    <p:extLst>
      <p:ext uri="{BB962C8B-B14F-4D97-AF65-F5344CB8AC3E}">
        <p14:creationId xmlns:p14="http://schemas.microsoft.com/office/powerpoint/2010/main" val="3373731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4E25B-6348-F927-55B8-13FD48E3278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C9B6035-B444-6241-704C-381B446A204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40951FC-F5BD-E45C-5AA7-F6D8B84BBEAA}"/>
              </a:ext>
            </a:extLst>
          </p:cNvPr>
          <p:cNvSpPr>
            <a:spLocks noGrp="1"/>
          </p:cNvSpPr>
          <p:nvPr>
            <p:ph type="body" idx="1"/>
          </p:nvPr>
        </p:nvSpPr>
        <p:spPr/>
        <p:txBody>
          <a:bodyPr/>
          <a:lstStyle/>
          <a:p>
            <a:r>
              <a:rPr lang="fr-CA" sz="1800" b="0" i="0" u="none" strike="noStrike" baseline="0">
                <a:latin typeface="Raleway" pitchFamily="2" charset="0"/>
              </a:rPr>
              <a:t> </a:t>
            </a:r>
            <a:endParaRPr lang="fr-CA"/>
          </a:p>
        </p:txBody>
      </p:sp>
      <p:sp>
        <p:nvSpPr>
          <p:cNvPr id="4" name="Espace réservé du numéro de diapositive 3">
            <a:extLst>
              <a:ext uri="{FF2B5EF4-FFF2-40B4-BE49-F238E27FC236}">
                <a16:creationId xmlns:a16="http://schemas.microsoft.com/office/drawing/2014/main" id="{F8364BDD-96AF-A1CC-B4E6-DDCC6DB41EFC}"/>
              </a:ext>
            </a:extLst>
          </p:cNvPr>
          <p:cNvSpPr>
            <a:spLocks noGrp="1"/>
          </p:cNvSpPr>
          <p:nvPr>
            <p:ph type="sldNum" sz="quarter" idx="5"/>
          </p:nvPr>
        </p:nvSpPr>
        <p:spPr/>
        <p:txBody>
          <a:bodyPr/>
          <a:lstStyle/>
          <a:p>
            <a:fld id="{B7D31511-0B7E-4FD8-BC87-A17FF5EDAF5E}" type="slidenum">
              <a:rPr lang="fr-CA" smtClean="0"/>
              <a:t>14</a:t>
            </a:fld>
            <a:endParaRPr lang="fr-CA"/>
          </a:p>
        </p:txBody>
      </p:sp>
    </p:spTree>
    <p:extLst>
      <p:ext uri="{BB962C8B-B14F-4D97-AF65-F5344CB8AC3E}">
        <p14:creationId xmlns:p14="http://schemas.microsoft.com/office/powerpoint/2010/main" val="1965987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B4017-DCC2-2905-B705-478534A4279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45041BA-76E7-0C9E-FF45-95A81D90751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7D8AC59-5C3E-838A-BD75-C350DC9D14AB}"/>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4086764A-4E1C-751F-2DC7-FE6801699F1A}"/>
              </a:ext>
            </a:extLst>
          </p:cNvPr>
          <p:cNvSpPr>
            <a:spLocks noGrp="1"/>
          </p:cNvSpPr>
          <p:nvPr>
            <p:ph type="sldNum" sz="quarter" idx="5"/>
          </p:nvPr>
        </p:nvSpPr>
        <p:spPr/>
        <p:txBody>
          <a:bodyPr/>
          <a:lstStyle/>
          <a:p>
            <a:fld id="{B7D31511-0B7E-4FD8-BC87-A17FF5EDAF5E}" type="slidenum">
              <a:rPr lang="fr-CA" smtClean="0"/>
              <a:t>15</a:t>
            </a:fld>
            <a:endParaRPr lang="fr-CA"/>
          </a:p>
        </p:txBody>
      </p:sp>
    </p:spTree>
    <p:extLst>
      <p:ext uri="{BB962C8B-B14F-4D97-AF65-F5344CB8AC3E}">
        <p14:creationId xmlns:p14="http://schemas.microsoft.com/office/powerpoint/2010/main" val="4101039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16</a:t>
            </a:fld>
            <a:endParaRPr lang="fr-CA"/>
          </a:p>
        </p:txBody>
      </p:sp>
    </p:spTree>
    <p:extLst>
      <p:ext uri="{BB962C8B-B14F-4D97-AF65-F5344CB8AC3E}">
        <p14:creationId xmlns:p14="http://schemas.microsoft.com/office/powerpoint/2010/main" val="1420458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2</a:t>
            </a:fld>
            <a:endParaRPr lang="fr-CA"/>
          </a:p>
        </p:txBody>
      </p:sp>
    </p:spTree>
    <p:extLst>
      <p:ext uri="{BB962C8B-B14F-4D97-AF65-F5344CB8AC3E}">
        <p14:creationId xmlns:p14="http://schemas.microsoft.com/office/powerpoint/2010/main" val="2037894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3</a:t>
            </a:fld>
            <a:endParaRPr lang="fr-CA"/>
          </a:p>
        </p:txBody>
      </p:sp>
    </p:spTree>
    <p:extLst>
      <p:ext uri="{BB962C8B-B14F-4D97-AF65-F5344CB8AC3E}">
        <p14:creationId xmlns:p14="http://schemas.microsoft.com/office/powerpoint/2010/main" val="2076475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CA"/>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D31511-0B7E-4FD8-BC87-A17FF5EDAF5E}" type="slidenum">
              <a:rPr kumimoji="0" lang="fr-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62562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sz="1800" b="0" i="0" u="none" strike="noStrike" baseline="0">
              <a:solidFill>
                <a:srgbClr val="424646"/>
              </a:solidFill>
              <a:latin typeface="Raleway Medium" pitchFamily="2" charset="0"/>
            </a:endParaRPr>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5</a:t>
            </a:fld>
            <a:endParaRPr lang="fr-CA"/>
          </a:p>
        </p:txBody>
      </p:sp>
    </p:spTree>
    <p:extLst>
      <p:ext uri="{BB962C8B-B14F-4D97-AF65-F5344CB8AC3E}">
        <p14:creationId xmlns:p14="http://schemas.microsoft.com/office/powerpoint/2010/main" val="4138169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EEEF4-C580-B96C-A280-028920DAFEA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50792FC-8574-2A24-9191-41C99B98528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1A6848E-9604-177F-9FB1-F4DF57B6014A}"/>
              </a:ext>
            </a:extLst>
          </p:cNvPr>
          <p:cNvSpPr>
            <a:spLocks noGrp="1"/>
          </p:cNvSpPr>
          <p:nvPr>
            <p:ph type="body" idx="1"/>
          </p:nvPr>
        </p:nvSpPr>
        <p:spPr/>
        <p:txBody>
          <a:bodyPr/>
          <a:lstStyle/>
          <a:p>
            <a:endParaRPr lang="fr-CA" sz="1800">
              <a:effectLst/>
              <a:latin typeface="Aptos" panose="020B0004020202020204" pitchFamily="34" charset="0"/>
              <a:ea typeface="Times New Roman" panose="02020603050405020304" pitchFamily="18"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F5D26192-02DE-E4CB-2D65-06BF9F87314B}"/>
              </a:ext>
            </a:extLst>
          </p:cNvPr>
          <p:cNvSpPr>
            <a:spLocks noGrp="1"/>
          </p:cNvSpPr>
          <p:nvPr>
            <p:ph type="sldNum" sz="quarter" idx="5"/>
          </p:nvPr>
        </p:nvSpPr>
        <p:spPr/>
        <p:txBody>
          <a:bodyPr/>
          <a:lstStyle/>
          <a:p>
            <a:fld id="{B7D31511-0B7E-4FD8-BC87-A17FF5EDAF5E}" type="slidenum">
              <a:rPr lang="fr-CA" smtClean="0"/>
              <a:t>6</a:t>
            </a:fld>
            <a:endParaRPr lang="fr-CA"/>
          </a:p>
        </p:txBody>
      </p:sp>
    </p:spTree>
    <p:extLst>
      <p:ext uri="{BB962C8B-B14F-4D97-AF65-F5344CB8AC3E}">
        <p14:creationId xmlns:p14="http://schemas.microsoft.com/office/powerpoint/2010/main" val="3051462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80B17-555B-25A6-C68F-7E17E3039C6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98891CF-AC1C-4ABD-CC7A-139F715AA45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9619BF2-9EDD-6637-BAB4-2DB14833B96E}"/>
              </a:ext>
            </a:extLst>
          </p:cNvPr>
          <p:cNvSpPr>
            <a:spLocks noGrp="1"/>
          </p:cNvSpPr>
          <p:nvPr>
            <p:ph type="body" idx="1"/>
          </p:nvPr>
        </p:nvSpPr>
        <p:spPr/>
        <p:txBody>
          <a:bodyPr/>
          <a:lstStyle/>
          <a:p>
            <a:endParaRPr lang="fr-CA" sz="1800">
              <a:effectLst/>
              <a:latin typeface="Aptos" panose="020B0004020202020204" pitchFamily="34" charset="0"/>
              <a:ea typeface="Times New Roman" panose="02020603050405020304" pitchFamily="18"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F27D5A81-49A1-6299-D600-56A68CE5139C}"/>
              </a:ext>
            </a:extLst>
          </p:cNvPr>
          <p:cNvSpPr>
            <a:spLocks noGrp="1"/>
          </p:cNvSpPr>
          <p:nvPr>
            <p:ph type="sldNum" sz="quarter" idx="5"/>
          </p:nvPr>
        </p:nvSpPr>
        <p:spPr/>
        <p:txBody>
          <a:bodyPr/>
          <a:lstStyle/>
          <a:p>
            <a:fld id="{B7D31511-0B7E-4FD8-BC87-A17FF5EDAF5E}" type="slidenum">
              <a:rPr lang="fr-CA" smtClean="0"/>
              <a:t>7</a:t>
            </a:fld>
            <a:endParaRPr lang="fr-CA"/>
          </a:p>
        </p:txBody>
      </p:sp>
    </p:spTree>
    <p:extLst>
      <p:ext uri="{BB962C8B-B14F-4D97-AF65-F5344CB8AC3E}">
        <p14:creationId xmlns:p14="http://schemas.microsoft.com/office/powerpoint/2010/main" val="555133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3D3F8-64E7-8194-BA81-C568ED6F656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7088152-AA2D-E0FD-1EE3-B3C3FD439DF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214EC25-CFA8-3631-6518-166FCE914E8D}"/>
              </a:ext>
            </a:extLst>
          </p:cNvPr>
          <p:cNvSpPr>
            <a:spLocks noGrp="1"/>
          </p:cNvSpPr>
          <p:nvPr>
            <p:ph type="body" idx="1"/>
          </p:nvPr>
        </p:nvSpPr>
        <p:spPr/>
        <p:txBody>
          <a:bodyPr/>
          <a:lstStyle/>
          <a:p>
            <a:endParaRPr lang="fr-CA" sz="1800">
              <a:effectLst/>
              <a:latin typeface="Aptos" panose="020B0004020202020204" pitchFamily="34" charset="0"/>
              <a:ea typeface="Times New Roman" panose="02020603050405020304" pitchFamily="18"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229F32B9-623A-9A46-1EF7-31D2C1EC5D3F}"/>
              </a:ext>
            </a:extLst>
          </p:cNvPr>
          <p:cNvSpPr>
            <a:spLocks noGrp="1"/>
          </p:cNvSpPr>
          <p:nvPr>
            <p:ph type="sldNum" sz="quarter" idx="5"/>
          </p:nvPr>
        </p:nvSpPr>
        <p:spPr/>
        <p:txBody>
          <a:bodyPr/>
          <a:lstStyle/>
          <a:p>
            <a:fld id="{B7D31511-0B7E-4FD8-BC87-A17FF5EDAF5E}" type="slidenum">
              <a:rPr lang="fr-CA" smtClean="0"/>
              <a:t>8</a:t>
            </a:fld>
            <a:endParaRPr lang="fr-CA"/>
          </a:p>
        </p:txBody>
      </p:sp>
    </p:spTree>
    <p:extLst>
      <p:ext uri="{BB962C8B-B14F-4D97-AF65-F5344CB8AC3E}">
        <p14:creationId xmlns:p14="http://schemas.microsoft.com/office/powerpoint/2010/main" val="3740249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B7D31511-0B7E-4FD8-BC87-A17FF5EDAF5E}" type="slidenum">
              <a:rPr lang="fr-CA" smtClean="0"/>
              <a:t>9</a:t>
            </a:fld>
            <a:endParaRPr lang="fr-CA"/>
          </a:p>
        </p:txBody>
      </p:sp>
    </p:spTree>
    <p:extLst>
      <p:ext uri="{BB962C8B-B14F-4D97-AF65-F5344CB8AC3E}">
        <p14:creationId xmlns:p14="http://schemas.microsoft.com/office/powerpoint/2010/main" val="4213851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3D267F-8550-C43D-25E6-801D9F6EF9E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3B8141FC-45E2-16BC-8044-E763489F53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E1455719-E02C-ED85-1E16-380072FBFE26}"/>
              </a:ext>
            </a:extLst>
          </p:cNvPr>
          <p:cNvSpPr>
            <a:spLocks noGrp="1"/>
          </p:cNvSpPr>
          <p:nvPr>
            <p:ph type="dt" sz="half" idx="10"/>
          </p:nvPr>
        </p:nvSpPr>
        <p:spPr/>
        <p:txBody>
          <a:bodyPr/>
          <a:lstStyle/>
          <a:p>
            <a:fld id="{4BA6E914-B985-4315-B9C6-F94D4A22AFDC}" type="datetime1">
              <a:rPr lang="fr-CA" smtClean="0"/>
              <a:t>2024-11-12</a:t>
            </a:fld>
            <a:endParaRPr lang="fr-CA"/>
          </a:p>
        </p:txBody>
      </p:sp>
      <p:sp>
        <p:nvSpPr>
          <p:cNvPr id="5" name="Espace réservé du pied de page 4">
            <a:extLst>
              <a:ext uri="{FF2B5EF4-FFF2-40B4-BE49-F238E27FC236}">
                <a16:creationId xmlns:a16="http://schemas.microsoft.com/office/drawing/2014/main" id="{D912D161-3FD7-BE06-56DE-998F40999037}"/>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11C8033D-54D8-9430-8442-9897D1A397A8}"/>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4145347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44ABAE-B0ED-2B09-7048-985176DF159C}"/>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9DE17C94-E469-E98F-6C11-CCA2C7097BE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62672DD6-1444-9C37-864B-7FDD093719DA}"/>
              </a:ext>
            </a:extLst>
          </p:cNvPr>
          <p:cNvSpPr>
            <a:spLocks noGrp="1"/>
          </p:cNvSpPr>
          <p:nvPr>
            <p:ph type="dt" sz="half" idx="10"/>
          </p:nvPr>
        </p:nvSpPr>
        <p:spPr/>
        <p:txBody>
          <a:bodyPr/>
          <a:lstStyle/>
          <a:p>
            <a:fld id="{EEA4879C-4ABB-4D50-8AAB-384280AC57C9}" type="datetime1">
              <a:rPr lang="fr-CA" smtClean="0"/>
              <a:t>2024-11-12</a:t>
            </a:fld>
            <a:endParaRPr lang="fr-CA"/>
          </a:p>
        </p:txBody>
      </p:sp>
      <p:sp>
        <p:nvSpPr>
          <p:cNvPr id="5" name="Espace réservé du pied de page 4">
            <a:extLst>
              <a:ext uri="{FF2B5EF4-FFF2-40B4-BE49-F238E27FC236}">
                <a16:creationId xmlns:a16="http://schemas.microsoft.com/office/drawing/2014/main" id="{0DEBD2E9-4EEE-AFDA-BA1B-C95670C6030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6305B4C5-8179-5325-6A96-501CEE4C55EA}"/>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3003349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ED6F6EC-D2D1-E108-F956-EFF5B762B31C}"/>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08DB9F4B-B15D-653F-F84A-54AE74221DC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1C792003-BE92-D205-7C97-16D732139E22}"/>
              </a:ext>
            </a:extLst>
          </p:cNvPr>
          <p:cNvSpPr>
            <a:spLocks noGrp="1"/>
          </p:cNvSpPr>
          <p:nvPr>
            <p:ph type="dt" sz="half" idx="10"/>
          </p:nvPr>
        </p:nvSpPr>
        <p:spPr/>
        <p:txBody>
          <a:bodyPr/>
          <a:lstStyle/>
          <a:p>
            <a:fld id="{ABE10A93-9629-44B8-890D-B648A7DEFCA8}" type="datetime1">
              <a:rPr lang="fr-CA" smtClean="0"/>
              <a:t>2024-11-12</a:t>
            </a:fld>
            <a:endParaRPr lang="fr-CA"/>
          </a:p>
        </p:txBody>
      </p:sp>
      <p:sp>
        <p:nvSpPr>
          <p:cNvPr id="5" name="Espace réservé du pied de page 4">
            <a:extLst>
              <a:ext uri="{FF2B5EF4-FFF2-40B4-BE49-F238E27FC236}">
                <a16:creationId xmlns:a16="http://schemas.microsoft.com/office/drawing/2014/main" id="{E63FD67A-BA7A-AAEB-5255-544D7893BA34}"/>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59D94CB7-AEDB-E23A-A66D-8761ED21CD89}"/>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3829352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437ACE-9EA1-3DD5-A95D-346A51B34FD8}"/>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BB662E0B-8253-5C08-469C-60741BA64D0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896A7252-D776-939E-1531-F21C7370AEE0}"/>
              </a:ext>
            </a:extLst>
          </p:cNvPr>
          <p:cNvSpPr>
            <a:spLocks noGrp="1"/>
          </p:cNvSpPr>
          <p:nvPr>
            <p:ph type="dt" sz="half" idx="10"/>
          </p:nvPr>
        </p:nvSpPr>
        <p:spPr/>
        <p:txBody>
          <a:bodyPr/>
          <a:lstStyle/>
          <a:p>
            <a:fld id="{4A9C6302-3EC0-44A2-8A0D-8FE83397FAE1}" type="datetime1">
              <a:rPr lang="fr-CA" smtClean="0"/>
              <a:t>2024-11-12</a:t>
            </a:fld>
            <a:endParaRPr lang="fr-CA"/>
          </a:p>
        </p:txBody>
      </p:sp>
      <p:sp>
        <p:nvSpPr>
          <p:cNvPr id="5" name="Espace réservé du pied de page 4">
            <a:extLst>
              <a:ext uri="{FF2B5EF4-FFF2-40B4-BE49-F238E27FC236}">
                <a16:creationId xmlns:a16="http://schemas.microsoft.com/office/drawing/2014/main" id="{9EAE61DA-7AA0-912F-3F64-1E46BB31B0B0}"/>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98026DB7-81C2-23E4-BCDC-BEB1B1AD866E}"/>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922338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11FDF7-97C8-4C5B-644B-1D394EA118C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FE872207-56B6-2B5E-2755-6E58F2F05C3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0D1D7E5-CCF8-B498-8BBF-B6C6701F7797}"/>
              </a:ext>
            </a:extLst>
          </p:cNvPr>
          <p:cNvSpPr>
            <a:spLocks noGrp="1"/>
          </p:cNvSpPr>
          <p:nvPr>
            <p:ph type="dt" sz="half" idx="10"/>
          </p:nvPr>
        </p:nvSpPr>
        <p:spPr/>
        <p:txBody>
          <a:bodyPr/>
          <a:lstStyle/>
          <a:p>
            <a:fld id="{18AB8FAA-4A32-4AAE-8A84-C3DF066D0C64}" type="datetime1">
              <a:rPr lang="fr-CA" smtClean="0"/>
              <a:t>2024-11-12</a:t>
            </a:fld>
            <a:endParaRPr lang="fr-CA"/>
          </a:p>
        </p:txBody>
      </p:sp>
      <p:sp>
        <p:nvSpPr>
          <p:cNvPr id="5" name="Espace réservé du pied de page 4">
            <a:extLst>
              <a:ext uri="{FF2B5EF4-FFF2-40B4-BE49-F238E27FC236}">
                <a16:creationId xmlns:a16="http://schemas.microsoft.com/office/drawing/2014/main" id="{86B30887-42B6-9DD8-9067-5F4C93C0592E}"/>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4CAACD93-B331-105D-7B24-F97106323B38}"/>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377317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190429-1AF0-3EFE-48AC-8A3575446D8B}"/>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E543BFE0-6F7C-74BF-65B9-11CFFFDF13D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BAD1E693-0169-761E-CF83-5BD19ED21D1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B662A564-4A67-4714-1E79-6D4100BFEF5C}"/>
              </a:ext>
            </a:extLst>
          </p:cNvPr>
          <p:cNvSpPr>
            <a:spLocks noGrp="1"/>
          </p:cNvSpPr>
          <p:nvPr>
            <p:ph type="dt" sz="half" idx="10"/>
          </p:nvPr>
        </p:nvSpPr>
        <p:spPr/>
        <p:txBody>
          <a:bodyPr/>
          <a:lstStyle/>
          <a:p>
            <a:fld id="{E466998F-E4D4-4934-A85C-85C7C0AEC6ED}" type="datetime1">
              <a:rPr lang="fr-CA" smtClean="0"/>
              <a:t>2024-11-12</a:t>
            </a:fld>
            <a:endParaRPr lang="fr-CA"/>
          </a:p>
        </p:txBody>
      </p:sp>
      <p:sp>
        <p:nvSpPr>
          <p:cNvPr id="6" name="Espace réservé du pied de page 5">
            <a:extLst>
              <a:ext uri="{FF2B5EF4-FFF2-40B4-BE49-F238E27FC236}">
                <a16:creationId xmlns:a16="http://schemas.microsoft.com/office/drawing/2014/main" id="{AACF8731-8A5D-7764-6CCE-8E010BBF7F33}"/>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64BAFD50-64B8-C204-0530-B7E8BFCDE6DC}"/>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2467321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1DA13A-3C7E-ADDA-CBD3-8003F4EC6F84}"/>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868FEB1A-5AED-ECEF-B3F7-8D6252ACF2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DF79EFE-DFA8-A9FA-51C2-2A6D419D329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AC6D3E47-D104-B50A-450E-5C741978D9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A308DEB-88D5-8194-E2A1-DCECCD3A5C5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475EB689-774B-B8E1-459E-58193A8DA834}"/>
              </a:ext>
            </a:extLst>
          </p:cNvPr>
          <p:cNvSpPr>
            <a:spLocks noGrp="1"/>
          </p:cNvSpPr>
          <p:nvPr>
            <p:ph type="dt" sz="half" idx="10"/>
          </p:nvPr>
        </p:nvSpPr>
        <p:spPr/>
        <p:txBody>
          <a:bodyPr/>
          <a:lstStyle/>
          <a:p>
            <a:fld id="{15AED2A8-F4F7-4DFB-868B-BF28287B11F5}" type="datetime1">
              <a:rPr lang="fr-CA" smtClean="0"/>
              <a:t>2024-11-12</a:t>
            </a:fld>
            <a:endParaRPr lang="fr-CA"/>
          </a:p>
        </p:txBody>
      </p:sp>
      <p:sp>
        <p:nvSpPr>
          <p:cNvPr id="8" name="Espace réservé du pied de page 7">
            <a:extLst>
              <a:ext uri="{FF2B5EF4-FFF2-40B4-BE49-F238E27FC236}">
                <a16:creationId xmlns:a16="http://schemas.microsoft.com/office/drawing/2014/main" id="{3D35E476-0E75-0089-10AB-58EDE16AFF6C}"/>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928DCE39-7884-86DE-FFBA-120D84F0D705}"/>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619594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FFCF3C-3163-C383-788C-4ADB0B95ED0A}"/>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A2556DB0-867B-CED7-79D2-8903E8DB4C29}"/>
              </a:ext>
            </a:extLst>
          </p:cNvPr>
          <p:cNvSpPr>
            <a:spLocks noGrp="1"/>
          </p:cNvSpPr>
          <p:nvPr>
            <p:ph type="dt" sz="half" idx="10"/>
          </p:nvPr>
        </p:nvSpPr>
        <p:spPr/>
        <p:txBody>
          <a:bodyPr/>
          <a:lstStyle/>
          <a:p>
            <a:fld id="{52D184D5-EECF-45DE-A2F0-D274B1E91874}" type="datetime1">
              <a:rPr lang="fr-CA" smtClean="0"/>
              <a:t>2024-11-12</a:t>
            </a:fld>
            <a:endParaRPr lang="fr-CA"/>
          </a:p>
        </p:txBody>
      </p:sp>
      <p:sp>
        <p:nvSpPr>
          <p:cNvPr id="4" name="Espace réservé du pied de page 3">
            <a:extLst>
              <a:ext uri="{FF2B5EF4-FFF2-40B4-BE49-F238E27FC236}">
                <a16:creationId xmlns:a16="http://schemas.microsoft.com/office/drawing/2014/main" id="{9ECBE1F7-38E6-7893-EC86-9B0A5D5C7124}"/>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2BD4E395-EDAE-F553-0D49-8746DB205C6D}"/>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146329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4FB8054-A3E3-7DCB-877C-665E5B420810}"/>
              </a:ext>
            </a:extLst>
          </p:cNvPr>
          <p:cNvSpPr>
            <a:spLocks noGrp="1"/>
          </p:cNvSpPr>
          <p:nvPr>
            <p:ph type="dt" sz="half" idx="10"/>
          </p:nvPr>
        </p:nvSpPr>
        <p:spPr/>
        <p:txBody>
          <a:bodyPr/>
          <a:lstStyle/>
          <a:p>
            <a:fld id="{840C8463-32E0-4569-B483-A42289B45AFC}" type="datetime1">
              <a:rPr lang="fr-CA" smtClean="0"/>
              <a:t>2024-11-12</a:t>
            </a:fld>
            <a:endParaRPr lang="fr-CA"/>
          </a:p>
        </p:txBody>
      </p:sp>
      <p:sp>
        <p:nvSpPr>
          <p:cNvPr id="3" name="Espace réservé du pied de page 2">
            <a:extLst>
              <a:ext uri="{FF2B5EF4-FFF2-40B4-BE49-F238E27FC236}">
                <a16:creationId xmlns:a16="http://schemas.microsoft.com/office/drawing/2014/main" id="{B5290465-EB2F-B290-1C73-FB84AA641557}"/>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7ED760BE-AF61-7E41-1091-FACA4E2FCCA5}"/>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3797373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65F1FB-459C-EA5B-B430-795215ED6E2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E2806F19-AE98-9917-0A13-8E9A3D545A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FA3E358A-E8CB-253A-2D97-B5D8496378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9F24948-5643-2800-49D6-BD3BF527A618}"/>
              </a:ext>
            </a:extLst>
          </p:cNvPr>
          <p:cNvSpPr>
            <a:spLocks noGrp="1"/>
          </p:cNvSpPr>
          <p:nvPr>
            <p:ph type="dt" sz="half" idx="10"/>
          </p:nvPr>
        </p:nvSpPr>
        <p:spPr/>
        <p:txBody>
          <a:bodyPr/>
          <a:lstStyle/>
          <a:p>
            <a:fld id="{E9DFAC2F-CB23-4FA8-8D33-85764CF840E4}" type="datetime1">
              <a:rPr lang="fr-CA" smtClean="0"/>
              <a:t>2024-11-12</a:t>
            </a:fld>
            <a:endParaRPr lang="fr-CA"/>
          </a:p>
        </p:txBody>
      </p:sp>
      <p:sp>
        <p:nvSpPr>
          <p:cNvPr id="6" name="Espace réservé du pied de page 5">
            <a:extLst>
              <a:ext uri="{FF2B5EF4-FFF2-40B4-BE49-F238E27FC236}">
                <a16:creationId xmlns:a16="http://schemas.microsoft.com/office/drawing/2014/main" id="{ACC2C362-54AA-F490-E2F3-73EC84600837}"/>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E2BB245A-DA45-E3A8-8D21-C761257858FE}"/>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2443749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0CB1E3-6D76-A083-C2C8-9FAAACD609F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2DB5BC89-EE2A-266F-8259-E9A789C689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9A7C8B3B-E553-3EC2-8FA1-38D1CA78A4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F51C013-070F-FA73-326A-C74FA20FC8FB}"/>
              </a:ext>
            </a:extLst>
          </p:cNvPr>
          <p:cNvSpPr>
            <a:spLocks noGrp="1"/>
          </p:cNvSpPr>
          <p:nvPr>
            <p:ph type="dt" sz="half" idx="10"/>
          </p:nvPr>
        </p:nvSpPr>
        <p:spPr/>
        <p:txBody>
          <a:bodyPr/>
          <a:lstStyle/>
          <a:p>
            <a:fld id="{085E6815-3C91-426D-8E23-BE79BDD0D24D}" type="datetime1">
              <a:rPr lang="fr-CA" smtClean="0"/>
              <a:t>2024-11-12</a:t>
            </a:fld>
            <a:endParaRPr lang="fr-CA"/>
          </a:p>
        </p:txBody>
      </p:sp>
      <p:sp>
        <p:nvSpPr>
          <p:cNvPr id="6" name="Espace réservé du pied de page 5">
            <a:extLst>
              <a:ext uri="{FF2B5EF4-FFF2-40B4-BE49-F238E27FC236}">
                <a16:creationId xmlns:a16="http://schemas.microsoft.com/office/drawing/2014/main" id="{812997DE-BF01-D73A-2EEA-EB2975A78170}"/>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43942C6A-253D-DDB6-AF16-185A87918D50}"/>
              </a:ext>
            </a:extLst>
          </p:cNvPr>
          <p:cNvSpPr>
            <a:spLocks noGrp="1"/>
          </p:cNvSpPr>
          <p:nvPr>
            <p:ph type="sldNum" sz="quarter" idx="12"/>
          </p:nvPr>
        </p:nvSpPr>
        <p:spPr/>
        <p:txBody>
          <a:bodyPr/>
          <a:lstStyle/>
          <a:p>
            <a:fld id="{B00CF693-E235-4204-9191-5221442C8378}" type="slidenum">
              <a:rPr lang="fr-CA" smtClean="0"/>
              <a:t>‹N°›</a:t>
            </a:fld>
            <a:endParaRPr lang="fr-CA"/>
          </a:p>
        </p:txBody>
      </p:sp>
    </p:spTree>
    <p:extLst>
      <p:ext uri="{BB962C8B-B14F-4D97-AF65-F5344CB8AC3E}">
        <p14:creationId xmlns:p14="http://schemas.microsoft.com/office/powerpoint/2010/main" val="57251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6DF00F7-77E6-6738-DB62-54EFD800A0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F2857B39-687D-BC54-21BD-5B7A47A7B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C2276F73-3C8F-731C-C01E-4396D74AE9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80C267A-6754-42FB-9145-78FEB5491A97}" type="datetime1">
              <a:rPr lang="fr-CA" smtClean="0"/>
              <a:t>2024-11-12</a:t>
            </a:fld>
            <a:endParaRPr lang="fr-CA"/>
          </a:p>
        </p:txBody>
      </p:sp>
      <p:sp>
        <p:nvSpPr>
          <p:cNvPr id="5" name="Espace réservé du pied de page 4">
            <a:extLst>
              <a:ext uri="{FF2B5EF4-FFF2-40B4-BE49-F238E27FC236}">
                <a16:creationId xmlns:a16="http://schemas.microsoft.com/office/drawing/2014/main" id="{B2270C37-0C6C-0F29-68A7-4655754CCA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CE551092-A6B9-9908-E808-027B2FE21F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0CF693-E235-4204-9191-5221442C8378}" type="slidenum">
              <a:rPr lang="fr-CA" smtClean="0"/>
              <a:t>‹N°›</a:t>
            </a:fld>
            <a:endParaRPr lang="fr-CA"/>
          </a:p>
        </p:txBody>
      </p:sp>
    </p:spTree>
    <p:extLst>
      <p:ext uri="{BB962C8B-B14F-4D97-AF65-F5344CB8AC3E}">
        <p14:creationId xmlns:p14="http://schemas.microsoft.com/office/powerpoint/2010/main" val="1365532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hyperlink" Target="https://tout-petits.org/portrait2024/" TargetMode="External"/><Relationship Id="rId5" Type="http://schemas.openxmlformats.org/officeDocument/2006/relationships/image" Target="../media/image5.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hyperlink" Target="https://tout-petits.org/publications/portraits/portrait-environnements-2024/outils/" TargetMode="External"/><Relationship Id="rId3" Type="http://schemas.openxmlformats.org/officeDocument/2006/relationships/notesSlide" Target="../notesSlides/notesSlide11.xml"/><Relationship Id="rId7"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hyperlink" Target="https://tout-petits.org/portrait2024/" TargetMode="External"/><Relationship Id="rId5" Type="http://schemas.openxmlformats.org/officeDocument/2006/relationships/image" Target="../media/image5.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hyperlink" Target="https://tout-petits.org/publications/portraits/portrait-environnements-2024/outils/" TargetMode="External"/><Relationship Id="rId3" Type="http://schemas.openxmlformats.org/officeDocument/2006/relationships/notesSlide" Target="../notesSlides/notesSlide12.xml"/><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hyperlink" Target="https://tout-petits.org/portrait2024/" TargetMode="External"/><Relationship Id="rId5" Type="http://schemas.openxmlformats.org/officeDocument/2006/relationships/image" Target="../media/image5.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hyperlink" Target="https://tout-petits.org/publications/portraits/portrait-environnements-2024/outils/" TargetMode="External"/><Relationship Id="rId3" Type="http://schemas.openxmlformats.org/officeDocument/2006/relationships/notesSlide" Target="../notesSlides/notesSlide13.xml"/><Relationship Id="rId7"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hyperlink" Target="https://tout-petits.org/portrait2024/" TargetMode="External"/><Relationship Id="rId5" Type="http://schemas.openxmlformats.org/officeDocument/2006/relationships/image" Target="../media/image5.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hyperlink" Target="https://tout-petits.org/publications/portraits/portrait-environnements-2024/outils/" TargetMode="External"/><Relationship Id="rId3" Type="http://schemas.openxmlformats.org/officeDocument/2006/relationships/notesSlide" Target="../notesSlides/notesSlide14.xml"/><Relationship Id="rId7"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hyperlink" Target="https://tout-petits.org/portrait2024/" TargetMode="External"/><Relationship Id="rId5" Type="http://schemas.openxmlformats.org/officeDocument/2006/relationships/image" Target="../media/image5.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hyperlink" Target="https://tout-petits.org/publications/portraits/portrait-environnements-2024/outils/" TargetMode="External"/><Relationship Id="rId3" Type="http://schemas.openxmlformats.org/officeDocument/2006/relationships/notesSlide" Target="../notesSlides/notesSlide15.xml"/><Relationship Id="rId7"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hyperlink" Target="https://tout-petits.org/portrait2024/" TargetMode="External"/><Relationship Id="rId5" Type="http://schemas.openxmlformats.org/officeDocument/2006/relationships/image" Target="../media/image5.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hyperlink" Target="https://tout-petits.org/portrait2024/" TargetMode="External"/><Relationship Id="rId5" Type="http://schemas.openxmlformats.org/officeDocument/2006/relationships/image" Target="../media/image5.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5.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5.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5.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in a yellow coat&#10;&#10;Description automatically generated">
            <a:extLst>
              <a:ext uri="{FF2B5EF4-FFF2-40B4-BE49-F238E27FC236}">
                <a16:creationId xmlns:a16="http://schemas.microsoft.com/office/drawing/2014/main" id="{01C4EDFC-5B25-F93B-5655-2D1FEC4C07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Image 4">
            <a:extLst>
              <a:ext uri="{FF2B5EF4-FFF2-40B4-BE49-F238E27FC236}">
                <a16:creationId xmlns:a16="http://schemas.microsoft.com/office/drawing/2014/main" id="{C13C7E25-3014-4731-D51A-73208DD8AB6F}"/>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rcRect/>
          <a:stretch/>
        </p:blipFill>
        <p:spPr>
          <a:xfrm>
            <a:off x="7440903" y="5668279"/>
            <a:ext cx="1503794" cy="360063"/>
          </a:xfrm>
          <a:prstGeom prst="rect">
            <a:avLst/>
          </a:prstGeom>
        </p:spPr>
      </p:pic>
      <p:pic>
        <p:nvPicPr>
          <p:cNvPr id="9" name="Image 4">
            <a:extLst>
              <a:ext uri="{FF2B5EF4-FFF2-40B4-BE49-F238E27FC236}">
                <a16:creationId xmlns:a16="http://schemas.microsoft.com/office/drawing/2014/main" id="{0EC4068A-8BE7-FE39-D98C-080D05B56474}"/>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rcRect/>
          <a:stretch/>
        </p:blipFill>
        <p:spPr>
          <a:xfrm>
            <a:off x="10316053" y="5668279"/>
            <a:ext cx="931420" cy="360063"/>
          </a:xfrm>
          <a:prstGeom prst="rect">
            <a:avLst/>
          </a:prstGeom>
        </p:spPr>
      </p:pic>
      <p:sp>
        <p:nvSpPr>
          <p:cNvPr id="2" name="TextBox 7">
            <a:extLst>
              <a:ext uri="{FF2B5EF4-FFF2-40B4-BE49-F238E27FC236}">
                <a16:creationId xmlns:a16="http://schemas.microsoft.com/office/drawing/2014/main" id="{35831F0F-17E5-CB7D-E920-46DBC549949B}"/>
              </a:ext>
            </a:extLst>
          </p:cNvPr>
          <p:cNvSpPr txBox="1"/>
          <p:nvPr/>
        </p:nvSpPr>
        <p:spPr>
          <a:xfrm>
            <a:off x="7329235" y="813217"/>
            <a:ext cx="4513898" cy="3211135"/>
          </a:xfrm>
          <a:prstGeom prst="rect">
            <a:avLst/>
          </a:prstGeom>
          <a:noFill/>
        </p:spPr>
        <p:txBody>
          <a:bodyPr wrap="square" rtlCol="0">
            <a:spAutoFit/>
          </a:bodyPr>
          <a:lstStyle/>
          <a:p>
            <a:pPr>
              <a:lnSpc>
                <a:spcPts val="4000"/>
              </a:lnSpc>
              <a:defRPr/>
            </a:pPr>
            <a:r>
              <a:rPr kumimoji="0" lang="fr-CA" b="1" i="0" u="none" strike="noStrike" kern="1200" cap="none" spc="0" normalizeH="0" baseline="0" noProof="0">
                <a:ln>
                  <a:noFill/>
                </a:ln>
                <a:solidFill>
                  <a:prstClr val="white"/>
                </a:solidFill>
                <a:effectLst/>
                <a:uLnTx/>
                <a:uFillTx/>
                <a:latin typeface="Aptos" panose="02110004020202020204"/>
                <a:ea typeface="+mn-ea"/>
                <a:cs typeface="+mn-cs"/>
              </a:rPr>
              <a:t>Portrait</a:t>
            </a:r>
            <a:r>
              <a:rPr kumimoji="0" lang="fr-CA" b="0" i="0" u="none" strike="noStrike" kern="1200" cap="none" spc="0" normalizeH="0" baseline="0" noProof="0">
                <a:ln>
                  <a:noFill/>
                </a:ln>
                <a:solidFill>
                  <a:prstClr val="white"/>
                </a:solidFill>
                <a:effectLst/>
                <a:uLnTx/>
                <a:uFillTx/>
                <a:latin typeface="Aptos" panose="02110004020202020204"/>
                <a:ea typeface="+mn-ea"/>
                <a:cs typeface="+mn-cs"/>
              </a:rPr>
              <a:t> </a:t>
            </a:r>
            <a:r>
              <a:rPr kumimoji="0" lang="fr-CA" b="1" i="0" u="none" strike="noStrike" kern="1200" cap="none" spc="0" normalizeH="0" baseline="0" noProof="0">
                <a:ln>
                  <a:noFill/>
                </a:ln>
                <a:solidFill>
                  <a:prstClr val="white"/>
                </a:solidFill>
                <a:effectLst/>
                <a:uLnTx/>
                <a:uFillTx/>
                <a:latin typeface="Aptos" panose="02110004020202020204"/>
                <a:ea typeface="+mn-ea"/>
                <a:cs typeface="+mn-cs"/>
              </a:rPr>
              <a:t>2024</a:t>
            </a:r>
          </a:p>
          <a:p>
            <a:pPr marL="0" marR="0" lvl="0" indent="0" algn="l" defTabSz="914400" rtl="0" eaLnBrk="1" fontAlgn="auto" latinLnBrk="0" hangingPunct="1">
              <a:lnSpc>
                <a:spcPts val="4000"/>
              </a:lnSpc>
              <a:spcBef>
                <a:spcPts val="0"/>
              </a:spcBef>
              <a:spcAft>
                <a:spcPts val="0"/>
              </a:spcAft>
              <a:buClrTx/>
              <a:buSzTx/>
              <a:buFontTx/>
              <a:buNone/>
              <a:tabLst/>
              <a:defRPr/>
            </a:pPr>
            <a:r>
              <a:rPr kumimoji="0" lang="fr-CA" sz="35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Dans quels</a:t>
            </a:r>
          </a:p>
          <a:p>
            <a:pPr marL="0" marR="0" lvl="0" indent="0" algn="l" defTabSz="914400" rtl="0" eaLnBrk="1" fontAlgn="auto" latinLnBrk="0" hangingPunct="1">
              <a:lnSpc>
                <a:spcPts val="4000"/>
              </a:lnSpc>
              <a:spcBef>
                <a:spcPts val="0"/>
              </a:spcBef>
              <a:spcAft>
                <a:spcPts val="0"/>
              </a:spcAft>
              <a:buClrTx/>
              <a:buSzTx/>
              <a:buFontTx/>
              <a:buNone/>
              <a:tabLst/>
              <a:defRPr/>
            </a:pPr>
            <a:r>
              <a:rPr kumimoji="0" lang="fr-CA" sz="35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environnements</a:t>
            </a:r>
          </a:p>
          <a:p>
            <a:pPr marL="0" marR="0" lvl="0" indent="0" algn="l" defTabSz="914400" rtl="0" eaLnBrk="1" fontAlgn="auto" latinLnBrk="0" hangingPunct="1">
              <a:lnSpc>
                <a:spcPts val="4000"/>
              </a:lnSpc>
              <a:spcBef>
                <a:spcPts val="0"/>
              </a:spcBef>
              <a:spcAft>
                <a:spcPts val="0"/>
              </a:spcAft>
              <a:buClrTx/>
              <a:buSzTx/>
              <a:buFontTx/>
              <a:buNone/>
              <a:tabLst/>
              <a:defRPr/>
            </a:pPr>
            <a:r>
              <a:rPr kumimoji="0" lang="fr-CA" sz="35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grandissent </a:t>
            </a:r>
            <a:br>
              <a:rPr kumimoji="0" lang="fr-CA" sz="35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br>
            <a:r>
              <a:rPr kumimoji="0" lang="fr-CA" sz="35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les tout-petits </a:t>
            </a:r>
            <a:br>
              <a:rPr kumimoji="0" lang="fr-CA" sz="35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br>
            <a:r>
              <a:rPr kumimoji="0" lang="fr-CA" sz="35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au Québec ?</a:t>
            </a:r>
          </a:p>
        </p:txBody>
      </p:sp>
      <p:sp>
        <p:nvSpPr>
          <p:cNvPr id="3" name="ZoneTexte 2">
            <a:extLst>
              <a:ext uri="{FF2B5EF4-FFF2-40B4-BE49-F238E27FC236}">
                <a16:creationId xmlns:a16="http://schemas.microsoft.com/office/drawing/2014/main" id="{283C33DC-0A39-82DB-7184-1C0061308835}"/>
              </a:ext>
            </a:extLst>
          </p:cNvPr>
          <p:cNvSpPr txBox="1"/>
          <p:nvPr/>
        </p:nvSpPr>
        <p:spPr>
          <a:xfrm>
            <a:off x="7329235" y="4358123"/>
            <a:ext cx="411244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a:ln>
                  <a:noFill/>
                </a:ln>
                <a:solidFill>
                  <a:prstClr val="white"/>
                </a:solidFill>
                <a:effectLst/>
                <a:uLnTx/>
                <a:uFillTx/>
                <a:latin typeface="Raleway" pitchFamily="2" charset="0"/>
              </a:rPr>
              <a:t>Trousse de communication</a:t>
            </a:r>
          </a:p>
        </p:txBody>
      </p:sp>
    </p:spTree>
    <p:extLst>
      <p:ext uri="{BB962C8B-B14F-4D97-AF65-F5344CB8AC3E}">
        <p14:creationId xmlns:p14="http://schemas.microsoft.com/office/powerpoint/2010/main" val="3958492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5F1"/>
        </a:solidFill>
        <a:effectLst/>
      </p:bgPr>
    </p:bg>
    <p:spTree>
      <p:nvGrpSpPr>
        <p:cNvPr id="1" name="">
          <a:extLst>
            <a:ext uri="{FF2B5EF4-FFF2-40B4-BE49-F238E27FC236}">
              <a16:creationId xmlns:a16="http://schemas.microsoft.com/office/drawing/2014/main" id="{DC612865-41F4-69A3-EE97-EA4149B2AFA1}"/>
            </a:ext>
          </a:extLst>
        </p:cNvPr>
        <p:cNvGrpSpPr/>
        <p:nvPr/>
      </p:nvGrpSpPr>
      <p:grpSpPr>
        <a:xfrm>
          <a:off x="0" y="0"/>
          <a:ext cx="0" cy="0"/>
          <a:chOff x="0" y="0"/>
          <a:chExt cx="0" cy="0"/>
        </a:xfrm>
      </p:grpSpPr>
      <p:sp>
        <p:nvSpPr>
          <p:cNvPr id="4" name="ZoneTexte 9">
            <a:extLst>
              <a:ext uri="{FF2B5EF4-FFF2-40B4-BE49-F238E27FC236}">
                <a16:creationId xmlns:a16="http://schemas.microsoft.com/office/drawing/2014/main" id="{6108D8EA-F204-76F7-B673-2D7160A67963}"/>
              </a:ext>
            </a:extLst>
          </p:cNvPr>
          <p:cNvSpPr txBox="1"/>
          <p:nvPr/>
        </p:nvSpPr>
        <p:spPr>
          <a:xfrm>
            <a:off x="2020617" y="760167"/>
            <a:ext cx="8150765" cy="584775"/>
          </a:xfrm>
          <a:prstGeom prst="rect">
            <a:avLst/>
          </a:prstGeom>
          <a:noFill/>
        </p:spPr>
        <p:txBody>
          <a:bodyPr wrap="square">
            <a:spAutoFit/>
          </a:bodyPr>
          <a:lstStyle/>
          <a:p>
            <a:r>
              <a:rPr lang="fr-CA" sz="3200" b="1" u="none" strike="noStrike" baseline="0">
                <a:solidFill>
                  <a:srgbClr val="424646"/>
                </a:solidFill>
                <a:latin typeface="Raleway" panose="020B0003030101060003" pitchFamily="34" charset="0"/>
              </a:rPr>
              <a:t>Publication de lancement</a:t>
            </a:r>
            <a:endParaRPr lang="fr-CA" sz="3200" b="1">
              <a:solidFill>
                <a:srgbClr val="424646"/>
              </a:solidFill>
              <a:latin typeface="Raleway" panose="020B0003030101060003" pitchFamily="34" charset="0"/>
            </a:endParaRPr>
          </a:p>
        </p:txBody>
      </p:sp>
      <p:grpSp>
        <p:nvGrpSpPr>
          <p:cNvPr id="6" name="Group 5">
            <a:extLst>
              <a:ext uri="{FF2B5EF4-FFF2-40B4-BE49-F238E27FC236}">
                <a16:creationId xmlns:a16="http://schemas.microsoft.com/office/drawing/2014/main" id="{7C9FBB44-F434-96D5-EBB5-B7C744984652}"/>
              </a:ext>
            </a:extLst>
          </p:cNvPr>
          <p:cNvGrpSpPr/>
          <p:nvPr/>
        </p:nvGrpSpPr>
        <p:grpSpPr>
          <a:xfrm>
            <a:off x="0" y="0"/>
            <a:ext cx="1828800" cy="1828800"/>
            <a:chOff x="0" y="0"/>
            <a:chExt cx="1828800" cy="1828800"/>
          </a:xfrm>
        </p:grpSpPr>
        <p:sp>
          <p:nvSpPr>
            <p:cNvPr id="8" name="Right Triangle 7">
              <a:extLst>
                <a:ext uri="{FF2B5EF4-FFF2-40B4-BE49-F238E27FC236}">
                  <a16:creationId xmlns:a16="http://schemas.microsoft.com/office/drawing/2014/main" id="{2D5F0FAC-95DB-04C7-42C8-259D1696BBA8}"/>
                </a:ext>
              </a:extLst>
            </p:cNvPr>
            <p:cNvSpPr/>
            <p:nvPr/>
          </p:nvSpPr>
          <p:spPr>
            <a:xfrm rot="5400000">
              <a:off x="0" y="0"/>
              <a:ext cx="1828800" cy="182880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0F6579D-095D-405E-2D79-3BBB9B3C56A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9875" y="273050"/>
              <a:ext cx="1282700" cy="1282700"/>
            </a:xfrm>
            <a:prstGeom prst="rect">
              <a:avLst/>
            </a:prstGeom>
          </p:spPr>
        </p:pic>
      </p:grpSp>
      <p:grpSp>
        <p:nvGrpSpPr>
          <p:cNvPr id="2" name="Group 1">
            <a:extLst>
              <a:ext uri="{FF2B5EF4-FFF2-40B4-BE49-F238E27FC236}">
                <a16:creationId xmlns:a16="http://schemas.microsoft.com/office/drawing/2014/main" id="{67E5CC6A-49DB-2B62-C35C-52DCDBB9067E}"/>
              </a:ext>
            </a:extLst>
          </p:cNvPr>
          <p:cNvGrpSpPr/>
          <p:nvPr/>
        </p:nvGrpSpPr>
        <p:grpSpPr>
          <a:xfrm>
            <a:off x="907900" y="6072350"/>
            <a:ext cx="10971868" cy="503096"/>
            <a:chOff x="907900" y="6072350"/>
            <a:chExt cx="10971868" cy="503096"/>
          </a:xfrm>
        </p:grpSpPr>
        <p:grpSp>
          <p:nvGrpSpPr>
            <p:cNvPr id="5" name="Group 4">
              <a:extLst>
                <a:ext uri="{FF2B5EF4-FFF2-40B4-BE49-F238E27FC236}">
                  <a16:creationId xmlns:a16="http://schemas.microsoft.com/office/drawing/2014/main" id="{23C395DF-E22E-BEBE-C1AF-95CADF920A92}"/>
                </a:ext>
              </a:extLst>
            </p:cNvPr>
            <p:cNvGrpSpPr/>
            <p:nvPr/>
          </p:nvGrpSpPr>
          <p:grpSpPr>
            <a:xfrm>
              <a:off x="907900" y="6072350"/>
              <a:ext cx="10971868" cy="503096"/>
              <a:chOff x="907900" y="6072350"/>
              <a:chExt cx="10971868" cy="503096"/>
            </a:xfrm>
          </p:grpSpPr>
          <p:sp>
            <p:nvSpPr>
              <p:cNvPr id="17" name="Espace réservé du numéro de diapositive 2">
                <a:extLst>
                  <a:ext uri="{FF2B5EF4-FFF2-40B4-BE49-F238E27FC236}">
                    <a16:creationId xmlns:a16="http://schemas.microsoft.com/office/drawing/2014/main" id="{4F4A48FC-0882-DF33-CA70-E891AE9D17F6}"/>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10</a:t>
                </a:fld>
                <a:endParaRPr lang="fr-CA"/>
              </a:p>
            </p:txBody>
          </p:sp>
          <p:pic>
            <p:nvPicPr>
              <p:cNvPr id="16" name="Image 4" descr="Logo-Boservatoiredestoutpetits.png">
                <a:extLst>
                  <a:ext uri="{FF2B5EF4-FFF2-40B4-BE49-F238E27FC236}">
                    <a16:creationId xmlns:a16="http://schemas.microsoft.com/office/drawing/2014/main" id="{FA09F8E8-83BB-8632-52BC-825EC9CEF7C0}"/>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0" y="6072350"/>
                <a:ext cx="1503794" cy="382090"/>
              </a:xfrm>
              <a:prstGeom prst="rect">
                <a:avLst/>
              </a:prstGeom>
            </p:spPr>
          </p:pic>
        </p:grpSp>
        <p:sp>
          <p:nvSpPr>
            <p:cNvPr id="7" name="Rectangle 6">
              <a:extLst>
                <a:ext uri="{FF2B5EF4-FFF2-40B4-BE49-F238E27FC236}">
                  <a16:creationId xmlns:a16="http://schemas.microsoft.com/office/drawing/2014/main" id="{20A7C403-0068-4C4D-8A66-5A98510BC1EB}"/>
                </a:ext>
              </a:extLst>
            </p:cNvPr>
            <p:cNvSpPr/>
            <p:nvPr/>
          </p:nvSpPr>
          <p:spPr>
            <a:xfrm>
              <a:off x="11247652" y="6370820"/>
              <a:ext cx="300475" cy="59961"/>
            </a:xfrm>
            <a:prstGeom prst="rect">
              <a:avLst/>
            </a:prstGeom>
            <a:solidFill>
              <a:srgbClr val="30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4" name="ZoneTexte 13">
            <a:extLst>
              <a:ext uri="{FF2B5EF4-FFF2-40B4-BE49-F238E27FC236}">
                <a16:creationId xmlns:a16="http://schemas.microsoft.com/office/drawing/2014/main" id="{9D07340F-21BB-8FC0-2444-3CCDE5F7B738}"/>
              </a:ext>
            </a:extLst>
          </p:cNvPr>
          <p:cNvSpPr txBox="1"/>
          <p:nvPr/>
        </p:nvSpPr>
        <p:spPr>
          <a:xfrm>
            <a:off x="982663" y="1856492"/>
            <a:ext cx="6404456" cy="1200329"/>
          </a:xfrm>
          <a:prstGeom prst="rect">
            <a:avLst/>
          </a:prstGeom>
          <a:noFill/>
        </p:spPr>
        <p:txBody>
          <a:bodyPr wrap="square" lIns="91440" tIns="45720" rIns="91440" bIns="45720" anchor="t">
            <a:spAutoFit/>
          </a:bodyPr>
          <a:lstStyle/>
          <a:p>
            <a:r>
              <a:rPr lang="fr-CA">
                <a:latin typeface="Raleway"/>
              </a:rPr>
              <a:t>Dans quelles conditions grandissent les tout-petits du Québec? C’est la question que pose le plus récent Portrait de l’ @Observatoire des tout-petits, disponible dès maintenant! 👉 </a:t>
            </a:r>
            <a:r>
              <a:rPr lang="fr-CA">
                <a:ea typeface="+mn-lt"/>
                <a:cs typeface="+mn-lt"/>
                <a:hlinkClick r:id="rId6"/>
              </a:rPr>
              <a:t>https://tout-petits.org/portrait2024/</a:t>
            </a:r>
            <a:endParaRPr lang="fr-CA">
              <a:highlight>
                <a:srgbClr val="FFFF00"/>
              </a:highlight>
            </a:endParaRPr>
          </a:p>
        </p:txBody>
      </p:sp>
    </p:spTree>
    <p:extLst>
      <p:ext uri="{BB962C8B-B14F-4D97-AF65-F5344CB8AC3E}">
        <p14:creationId xmlns:p14="http://schemas.microsoft.com/office/powerpoint/2010/main" val="879885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5F1"/>
        </a:solidFill>
        <a:effectLst/>
      </p:bgPr>
    </p:bg>
    <p:spTree>
      <p:nvGrpSpPr>
        <p:cNvPr id="1" name="">
          <a:extLst>
            <a:ext uri="{FF2B5EF4-FFF2-40B4-BE49-F238E27FC236}">
              <a16:creationId xmlns:a16="http://schemas.microsoft.com/office/drawing/2014/main" id="{59658477-8BF5-5DA7-87DC-CE309BC210FA}"/>
            </a:ext>
          </a:extLst>
        </p:cNvPr>
        <p:cNvGrpSpPr/>
        <p:nvPr/>
      </p:nvGrpSpPr>
      <p:grpSpPr>
        <a:xfrm>
          <a:off x="0" y="0"/>
          <a:ext cx="0" cy="0"/>
          <a:chOff x="0" y="0"/>
          <a:chExt cx="0" cy="0"/>
        </a:xfrm>
      </p:grpSpPr>
      <p:sp>
        <p:nvSpPr>
          <p:cNvPr id="4" name="ZoneTexte 9">
            <a:extLst>
              <a:ext uri="{FF2B5EF4-FFF2-40B4-BE49-F238E27FC236}">
                <a16:creationId xmlns:a16="http://schemas.microsoft.com/office/drawing/2014/main" id="{E3197C8C-D7DC-9ACB-4700-7C55FFE05176}"/>
              </a:ext>
            </a:extLst>
          </p:cNvPr>
          <p:cNvSpPr txBox="1"/>
          <p:nvPr/>
        </p:nvSpPr>
        <p:spPr>
          <a:xfrm>
            <a:off x="2020617" y="760167"/>
            <a:ext cx="8150765" cy="584775"/>
          </a:xfrm>
          <a:prstGeom prst="rect">
            <a:avLst/>
          </a:prstGeom>
          <a:noFill/>
        </p:spPr>
        <p:txBody>
          <a:bodyPr wrap="square">
            <a:spAutoFit/>
          </a:bodyPr>
          <a:lstStyle/>
          <a:p>
            <a:r>
              <a:rPr lang="fr-CA" sz="3200" b="1">
                <a:solidFill>
                  <a:srgbClr val="424646"/>
                </a:solidFill>
                <a:latin typeface="Raleway" panose="020B0003030101060003" pitchFamily="34" charset="0"/>
              </a:rPr>
              <a:t>Répondre aux besoins de base</a:t>
            </a:r>
          </a:p>
        </p:txBody>
      </p:sp>
      <p:grpSp>
        <p:nvGrpSpPr>
          <p:cNvPr id="6" name="Group 5">
            <a:extLst>
              <a:ext uri="{FF2B5EF4-FFF2-40B4-BE49-F238E27FC236}">
                <a16:creationId xmlns:a16="http://schemas.microsoft.com/office/drawing/2014/main" id="{9A75FD12-9336-7963-52E1-2079FA94C24B}"/>
              </a:ext>
            </a:extLst>
          </p:cNvPr>
          <p:cNvGrpSpPr/>
          <p:nvPr/>
        </p:nvGrpSpPr>
        <p:grpSpPr>
          <a:xfrm>
            <a:off x="0" y="0"/>
            <a:ext cx="1828800" cy="1828800"/>
            <a:chOff x="0" y="0"/>
            <a:chExt cx="1828800" cy="1828800"/>
          </a:xfrm>
        </p:grpSpPr>
        <p:sp>
          <p:nvSpPr>
            <p:cNvPr id="8" name="Right Triangle 7">
              <a:extLst>
                <a:ext uri="{FF2B5EF4-FFF2-40B4-BE49-F238E27FC236}">
                  <a16:creationId xmlns:a16="http://schemas.microsoft.com/office/drawing/2014/main" id="{D22EFF93-338C-65A0-43CD-B5F87B2ACE76}"/>
                </a:ext>
              </a:extLst>
            </p:cNvPr>
            <p:cNvSpPr/>
            <p:nvPr/>
          </p:nvSpPr>
          <p:spPr>
            <a:xfrm rot="5400000">
              <a:off x="0" y="0"/>
              <a:ext cx="1828800" cy="182880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89E6D14-484E-1023-46E4-DB88D758ED2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9875" y="273050"/>
              <a:ext cx="1282700" cy="1282700"/>
            </a:xfrm>
            <a:prstGeom prst="rect">
              <a:avLst/>
            </a:prstGeom>
          </p:spPr>
        </p:pic>
      </p:grpSp>
      <p:grpSp>
        <p:nvGrpSpPr>
          <p:cNvPr id="2" name="Group 1">
            <a:extLst>
              <a:ext uri="{FF2B5EF4-FFF2-40B4-BE49-F238E27FC236}">
                <a16:creationId xmlns:a16="http://schemas.microsoft.com/office/drawing/2014/main" id="{10BFC4A2-485A-50D4-27CC-C92088021F35}"/>
              </a:ext>
            </a:extLst>
          </p:cNvPr>
          <p:cNvGrpSpPr/>
          <p:nvPr/>
        </p:nvGrpSpPr>
        <p:grpSpPr>
          <a:xfrm>
            <a:off x="907900" y="6072350"/>
            <a:ext cx="10971868" cy="503096"/>
            <a:chOff x="907900" y="6072350"/>
            <a:chExt cx="10971868" cy="503096"/>
          </a:xfrm>
        </p:grpSpPr>
        <p:grpSp>
          <p:nvGrpSpPr>
            <p:cNvPr id="5" name="Group 4">
              <a:extLst>
                <a:ext uri="{FF2B5EF4-FFF2-40B4-BE49-F238E27FC236}">
                  <a16:creationId xmlns:a16="http://schemas.microsoft.com/office/drawing/2014/main" id="{AE7FD106-EF08-E471-7D04-629FA37EAB1B}"/>
                </a:ext>
              </a:extLst>
            </p:cNvPr>
            <p:cNvGrpSpPr/>
            <p:nvPr/>
          </p:nvGrpSpPr>
          <p:grpSpPr>
            <a:xfrm>
              <a:off x="907900" y="6072350"/>
              <a:ext cx="10971868" cy="503096"/>
              <a:chOff x="907900" y="6072350"/>
              <a:chExt cx="10971868" cy="503096"/>
            </a:xfrm>
          </p:grpSpPr>
          <p:sp>
            <p:nvSpPr>
              <p:cNvPr id="17" name="Espace réservé du numéro de diapositive 2">
                <a:extLst>
                  <a:ext uri="{FF2B5EF4-FFF2-40B4-BE49-F238E27FC236}">
                    <a16:creationId xmlns:a16="http://schemas.microsoft.com/office/drawing/2014/main" id="{A8F63C94-ACCE-CC84-7513-0B21972D0CF2}"/>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11</a:t>
                </a:fld>
                <a:endParaRPr lang="fr-CA"/>
              </a:p>
            </p:txBody>
          </p:sp>
          <p:pic>
            <p:nvPicPr>
              <p:cNvPr id="16" name="Image 4" descr="Logo-Boservatoiredestoutpetits.png">
                <a:extLst>
                  <a:ext uri="{FF2B5EF4-FFF2-40B4-BE49-F238E27FC236}">
                    <a16:creationId xmlns:a16="http://schemas.microsoft.com/office/drawing/2014/main" id="{25F88093-D581-B6A7-4203-6C2B214DEFEC}"/>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0" y="6072350"/>
                <a:ext cx="1503794" cy="382090"/>
              </a:xfrm>
              <a:prstGeom prst="rect">
                <a:avLst/>
              </a:prstGeom>
            </p:spPr>
          </p:pic>
        </p:grpSp>
        <p:sp>
          <p:nvSpPr>
            <p:cNvPr id="7" name="Rectangle 6">
              <a:extLst>
                <a:ext uri="{FF2B5EF4-FFF2-40B4-BE49-F238E27FC236}">
                  <a16:creationId xmlns:a16="http://schemas.microsoft.com/office/drawing/2014/main" id="{5AC91F61-D729-8D95-4CC8-24D3815D7D25}"/>
                </a:ext>
              </a:extLst>
            </p:cNvPr>
            <p:cNvSpPr/>
            <p:nvPr/>
          </p:nvSpPr>
          <p:spPr>
            <a:xfrm>
              <a:off x="11247652" y="6370820"/>
              <a:ext cx="300475" cy="59961"/>
            </a:xfrm>
            <a:prstGeom prst="rect">
              <a:avLst/>
            </a:prstGeom>
            <a:solidFill>
              <a:srgbClr val="30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4" name="ZoneTexte 13">
            <a:extLst>
              <a:ext uri="{FF2B5EF4-FFF2-40B4-BE49-F238E27FC236}">
                <a16:creationId xmlns:a16="http://schemas.microsoft.com/office/drawing/2014/main" id="{1F23942B-6C8D-AE59-15FB-A66B1E8A29D9}"/>
              </a:ext>
            </a:extLst>
          </p:cNvPr>
          <p:cNvSpPr txBox="1"/>
          <p:nvPr/>
        </p:nvSpPr>
        <p:spPr>
          <a:xfrm>
            <a:off x="982663" y="1856492"/>
            <a:ext cx="6578194" cy="2308324"/>
          </a:xfrm>
          <a:prstGeom prst="rect">
            <a:avLst/>
          </a:prstGeom>
          <a:noFill/>
        </p:spPr>
        <p:txBody>
          <a:bodyPr wrap="square" lIns="91440" tIns="45720" rIns="91440" bIns="45720" anchor="t">
            <a:spAutoFit/>
          </a:bodyPr>
          <a:lstStyle/>
          <a:p>
            <a:r>
              <a:rPr lang="fr-CA">
                <a:latin typeface="Raleway" pitchFamily="2" charset="0"/>
              </a:rPr>
              <a:t>Comment peut-on mieux soutenir les familles ? </a:t>
            </a:r>
            <a:r>
              <a:rPr lang="fr-CA" sz="1800" b="0" i="0" u="none" strike="noStrike" baseline="0">
                <a:latin typeface="Raleway" pitchFamily="2" charset="0"/>
              </a:rPr>
              <a:t>Le soutien financier, comme </a:t>
            </a:r>
            <a:r>
              <a:rPr lang="fr-CA">
                <a:latin typeface="Raleway" pitchFamily="2" charset="0"/>
              </a:rPr>
              <a:t>l’allocation canadienne pour enfants et l’Allocation famille du gouvernement du Québec,</a:t>
            </a:r>
            <a:r>
              <a:rPr lang="fr-CA" sz="1800" b="0" i="0" u="none" strike="noStrike" baseline="0">
                <a:latin typeface="Raleway" pitchFamily="2" charset="0"/>
              </a:rPr>
              <a:t> permet aux familles de mieux répondre à leurs besoins de base et réduit le risque d’insécurité alimentaire. </a:t>
            </a:r>
            <a:endParaRPr lang="fr-CA">
              <a:latin typeface="Raleway" pitchFamily="2" charset="0"/>
            </a:endParaRPr>
          </a:p>
          <a:p>
            <a:endParaRPr lang="fr-CA" sz="1800">
              <a:latin typeface="Raleway" panose="020B0503030101060003" pitchFamily="34" charset="0"/>
            </a:endParaRPr>
          </a:p>
          <a:p>
            <a:r>
              <a:rPr lang="fr-CA">
                <a:latin typeface="Raleway"/>
              </a:rPr>
              <a:t>Pour découvrir le nouveau portrait de l’ @Observatoire des tout-petits 👉 </a:t>
            </a:r>
            <a:r>
              <a:rPr lang="fr-CA">
                <a:ea typeface="+mn-lt"/>
                <a:cs typeface="+mn-lt"/>
                <a:hlinkClick r:id="rId6"/>
              </a:rPr>
              <a:t>https://tout-petits.org/portrait2024/</a:t>
            </a:r>
            <a:endParaRPr lang="fr-CA">
              <a:ea typeface="+mn-lt"/>
              <a:cs typeface="+mn-lt"/>
            </a:endParaRPr>
          </a:p>
        </p:txBody>
      </p:sp>
      <p:pic>
        <p:nvPicPr>
          <p:cNvPr id="21" name="Image 20" descr="Une image contenant texte, capture d’écran, cercle, Police&#10;&#10;Description générée automatiquement">
            <a:extLst>
              <a:ext uri="{FF2B5EF4-FFF2-40B4-BE49-F238E27FC236}">
                <a16:creationId xmlns:a16="http://schemas.microsoft.com/office/drawing/2014/main" id="{6291C39C-0F1F-501C-238B-FC61555915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53659" y="1577512"/>
            <a:ext cx="2944230" cy="3680288"/>
          </a:xfrm>
          <a:prstGeom prst="rect">
            <a:avLst/>
          </a:prstGeom>
        </p:spPr>
      </p:pic>
      <p:sp>
        <p:nvSpPr>
          <p:cNvPr id="24" name="ZoneTexte 23">
            <a:extLst>
              <a:ext uri="{FF2B5EF4-FFF2-40B4-BE49-F238E27FC236}">
                <a16:creationId xmlns:a16="http://schemas.microsoft.com/office/drawing/2014/main" id="{DA8F9501-7F2D-E289-B2A2-71D9A4F75ECF}"/>
              </a:ext>
            </a:extLst>
          </p:cNvPr>
          <p:cNvSpPr txBox="1"/>
          <p:nvPr/>
        </p:nvSpPr>
        <p:spPr>
          <a:xfrm>
            <a:off x="8505663" y="5440987"/>
            <a:ext cx="2850083" cy="646331"/>
          </a:xfrm>
          <a:prstGeom prst="rect">
            <a:avLst/>
          </a:prstGeom>
          <a:noFill/>
        </p:spPr>
        <p:txBody>
          <a:bodyPr wrap="square" lIns="91440" tIns="45720" rIns="91440" bIns="45720" anchor="t">
            <a:spAutoFit/>
          </a:bodyPr>
          <a:lstStyle/>
          <a:p>
            <a:pPr algn="ctr"/>
            <a:r>
              <a:rPr lang="fr-CA">
                <a:latin typeface="Raleway"/>
                <a:hlinkClick r:id="rId8">
                  <a:extLst>
                    <a:ext uri="{A12FA001-AC4F-418D-AE19-62706E023703}">
                      <ahyp:hlinkClr xmlns:ahyp="http://schemas.microsoft.com/office/drawing/2018/hyperlinkcolor" val="tx"/>
                    </a:ext>
                  </a:extLst>
                </a:hlinkClick>
              </a:rPr>
              <a:t>T</a:t>
            </a:r>
            <a:r>
              <a:rPr lang="fr-CA" sz="1800">
                <a:latin typeface="Raleway"/>
                <a:hlinkClick r:id="rId8">
                  <a:extLst>
                    <a:ext uri="{A12FA001-AC4F-418D-AE19-62706E023703}">
                      <ahyp:hlinkClr xmlns:ahyp="http://schemas.microsoft.com/office/drawing/2018/hyperlinkcolor" val="tx"/>
                    </a:ext>
                  </a:extLst>
                </a:hlinkClick>
              </a:rPr>
              <a:t>élécharger les visuels de la campagne</a:t>
            </a:r>
            <a:endParaRPr lang="fr-CA" sz="1800">
              <a:latin typeface="Raleway" panose="020B0503030101060003" pitchFamily="34" charset="0"/>
            </a:endParaRPr>
          </a:p>
        </p:txBody>
      </p:sp>
    </p:spTree>
    <p:extLst>
      <p:ext uri="{BB962C8B-B14F-4D97-AF65-F5344CB8AC3E}">
        <p14:creationId xmlns:p14="http://schemas.microsoft.com/office/powerpoint/2010/main" val="1028067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5F1"/>
        </a:solidFill>
        <a:effectLst/>
      </p:bgPr>
    </p:bg>
    <p:spTree>
      <p:nvGrpSpPr>
        <p:cNvPr id="1" name="">
          <a:extLst>
            <a:ext uri="{FF2B5EF4-FFF2-40B4-BE49-F238E27FC236}">
              <a16:creationId xmlns:a16="http://schemas.microsoft.com/office/drawing/2014/main" id="{A3FB377C-E950-0902-FCDF-9DFD97ECC877}"/>
            </a:ext>
          </a:extLst>
        </p:cNvPr>
        <p:cNvGrpSpPr/>
        <p:nvPr/>
      </p:nvGrpSpPr>
      <p:grpSpPr>
        <a:xfrm>
          <a:off x="0" y="0"/>
          <a:ext cx="0" cy="0"/>
          <a:chOff x="0" y="0"/>
          <a:chExt cx="0" cy="0"/>
        </a:xfrm>
      </p:grpSpPr>
      <p:sp>
        <p:nvSpPr>
          <p:cNvPr id="4" name="ZoneTexte 9">
            <a:extLst>
              <a:ext uri="{FF2B5EF4-FFF2-40B4-BE49-F238E27FC236}">
                <a16:creationId xmlns:a16="http://schemas.microsoft.com/office/drawing/2014/main" id="{F77BAC95-6A55-405C-1E88-BF4669DF32EC}"/>
              </a:ext>
            </a:extLst>
          </p:cNvPr>
          <p:cNvSpPr txBox="1"/>
          <p:nvPr/>
        </p:nvSpPr>
        <p:spPr>
          <a:xfrm>
            <a:off x="2020617" y="760167"/>
            <a:ext cx="8685055" cy="584775"/>
          </a:xfrm>
          <a:prstGeom prst="rect">
            <a:avLst/>
          </a:prstGeom>
          <a:noFill/>
        </p:spPr>
        <p:txBody>
          <a:bodyPr wrap="square">
            <a:spAutoFit/>
          </a:bodyPr>
          <a:lstStyle/>
          <a:p>
            <a:r>
              <a:rPr lang="fr-CA" sz="3200" b="1" u="none" strike="noStrike" baseline="0">
                <a:solidFill>
                  <a:srgbClr val="424646"/>
                </a:solidFill>
                <a:latin typeface="Raleway" panose="020B0003030101060003" pitchFamily="34" charset="0"/>
              </a:rPr>
              <a:t>Présence de nuisances dans les logements</a:t>
            </a:r>
            <a:endParaRPr lang="fr-CA" sz="3200" b="1">
              <a:solidFill>
                <a:srgbClr val="424646"/>
              </a:solidFill>
              <a:latin typeface="Raleway" panose="020B0003030101060003" pitchFamily="34" charset="0"/>
            </a:endParaRPr>
          </a:p>
        </p:txBody>
      </p:sp>
      <p:grpSp>
        <p:nvGrpSpPr>
          <p:cNvPr id="6" name="Group 5">
            <a:extLst>
              <a:ext uri="{FF2B5EF4-FFF2-40B4-BE49-F238E27FC236}">
                <a16:creationId xmlns:a16="http://schemas.microsoft.com/office/drawing/2014/main" id="{56C1E4A6-8340-0D6C-53C7-4293614589E6}"/>
              </a:ext>
            </a:extLst>
          </p:cNvPr>
          <p:cNvGrpSpPr/>
          <p:nvPr/>
        </p:nvGrpSpPr>
        <p:grpSpPr>
          <a:xfrm>
            <a:off x="0" y="0"/>
            <a:ext cx="1828800" cy="1828800"/>
            <a:chOff x="0" y="0"/>
            <a:chExt cx="1828800" cy="1828800"/>
          </a:xfrm>
        </p:grpSpPr>
        <p:sp>
          <p:nvSpPr>
            <p:cNvPr id="8" name="Right Triangle 7">
              <a:extLst>
                <a:ext uri="{FF2B5EF4-FFF2-40B4-BE49-F238E27FC236}">
                  <a16:creationId xmlns:a16="http://schemas.microsoft.com/office/drawing/2014/main" id="{D3962906-FAC8-29FC-C7C4-4D4AE4B89ADA}"/>
                </a:ext>
              </a:extLst>
            </p:cNvPr>
            <p:cNvSpPr/>
            <p:nvPr/>
          </p:nvSpPr>
          <p:spPr>
            <a:xfrm rot="5400000">
              <a:off x="0" y="0"/>
              <a:ext cx="1828800" cy="182880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52DFFE5-48D3-8523-0470-B4BB344CCBB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9875" y="273050"/>
              <a:ext cx="1282700" cy="1282700"/>
            </a:xfrm>
            <a:prstGeom prst="rect">
              <a:avLst/>
            </a:prstGeom>
          </p:spPr>
        </p:pic>
      </p:grpSp>
      <p:grpSp>
        <p:nvGrpSpPr>
          <p:cNvPr id="2" name="Group 1">
            <a:extLst>
              <a:ext uri="{FF2B5EF4-FFF2-40B4-BE49-F238E27FC236}">
                <a16:creationId xmlns:a16="http://schemas.microsoft.com/office/drawing/2014/main" id="{71196AD3-0F51-A8D1-4DC9-D342566C4B53}"/>
              </a:ext>
            </a:extLst>
          </p:cNvPr>
          <p:cNvGrpSpPr/>
          <p:nvPr/>
        </p:nvGrpSpPr>
        <p:grpSpPr>
          <a:xfrm>
            <a:off x="907900" y="6072350"/>
            <a:ext cx="10971868" cy="503096"/>
            <a:chOff x="907900" y="6072350"/>
            <a:chExt cx="10971868" cy="503096"/>
          </a:xfrm>
        </p:grpSpPr>
        <p:grpSp>
          <p:nvGrpSpPr>
            <p:cNvPr id="5" name="Group 4">
              <a:extLst>
                <a:ext uri="{FF2B5EF4-FFF2-40B4-BE49-F238E27FC236}">
                  <a16:creationId xmlns:a16="http://schemas.microsoft.com/office/drawing/2014/main" id="{38F1D643-E03E-1DFB-590A-5B6091A5650A}"/>
                </a:ext>
              </a:extLst>
            </p:cNvPr>
            <p:cNvGrpSpPr/>
            <p:nvPr/>
          </p:nvGrpSpPr>
          <p:grpSpPr>
            <a:xfrm>
              <a:off x="907900" y="6072350"/>
              <a:ext cx="10971868" cy="503096"/>
              <a:chOff x="907900" y="6072350"/>
              <a:chExt cx="10971868" cy="503096"/>
            </a:xfrm>
          </p:grpSpPr>
          <p:sp>
            <p:nvSpPr>
              <p:cNvPr id="17" name="Espace réservé du numéro de diapositive 2">
                <a:extLst>
                  <a:ext uri="{FF2B5EF4-FFF2-40B4-BE49-F238E27FC236}">
                    <a16:creationId xmlns:a16="http://schemas.microsoft.com/office/drawing/2014/main" id="{BDF0885C-DD3B-679E-195C-F6E6C6B077FF}"/>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12</a:t>
                </a:fld>
                <a:endParaRPr lang="fr-CA"/>
              </a:p>
            </p:txBody>
          </p:sp>
          <p:pic>
            <p:nvPicPr>
              <p:cNvPr id="16" name="Image 4" descr="Logo-Boservatoiredestoutpetits.png">
                <a:extLst>
                  <a:ext uri="{FF2B5EF4-FFF2-40B4-BE49-F238E27FC236}">
                    <a16:creationId xmlns:a16="http://schemas.microsoft.com/office/drawing/2014/main" id="{9D38684A-657D-812C-C1BB-8D784B5B2409}"/>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0" y="6072350"/>
                <a:ext cx="1503794" cy="382090"/>
              </a:xfrm>
              <a:prstGeom prst="rect">
                <a:avLst/>
              </a:prstGeom>
            </p:spPr>
          </p:pic>
        </p:grpSp>
        <p:sp>
          <p:nvSpPr>
            <p:cNvPr id="7" name="Rectangle 6">
              <a:extLst>
                <a:ext uri="{FF2B5EF4-FFF2-40B4-BE49-F238E27FC236}">
                  <a16:creationId xmlns:a16="http://schemas.microsoft.com/office/drawing/2014/main" id="{BD76110B-E2BD-D33C-5931-64B692EAFE61}"/>
                </a:ext>
              </a:extLst>
            </p:cNvPr>
            <p:cNvSpPr/>
            <p:nvPr/>
          </p:nvSpPr>
          <p:spPr>
            <a:xfrm>
              <a:off x="11247652" y="6370820"/>
              <a:ext cx="300475" cy="59961"/>
            </a:xfrm>
            <a:prstGeom prst="rect">
              <a:avLst/>
            </a:prstGeom>
            <a:solidFill>
              <a:srgbClr val="30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4" name="ZoneTexte 13">
            <a:extLst>
              <a:ext uri="{FF2B5EF4-FFF2-40B4-BE49-F238E27FC236}">
                <a16:creationId xmlns:a16="http://schemas.microsoft.com/office/drawing/2014/main" id="{5F56FB9A-F22B-6665-8AE4-3E64F12CD140}"/>
              </a:ext>
            </a:extLst>
          </p:cNvPr>
          <p:cNvSpPr txBox="1"/>
          <p:nvPr/>
        </p:nvSpPr>
        <p:spPr>
          <a:xfrm>
            <a:off x="982663" y="1856492"/>
            <a:ext cx="6578194" cy="1754326"/>
          </a:xfrm>
          <a:prstGeom prst="rect">
            <a:avLst/>
          </a:prstGeom>
          <a:noFill/>
        </p:spPr>
        <p:txBody>
          <a:bodyPr wrap="square" lIns="91440" tIns="45720" rIns="91440" bIns="45720" anchor="t">
            <a:spAutoFit/>
          </a:bodyPr>
          <a:lstStyle/>
          <a:p>
            <a:r>
              <a:rPr lang="fr-CA">
                <a:latin typeface="Raleway"/>
              </a:rPr>
              <a:t>Ceci est préoccupant, car les enfants en bas âge qui vivent dans des logements insalubres sont plus susceptibles de développer des problèmes de santé, tels que l’asthme.</a:t>
            </a:r>
          </a:p>
          <a:p>
            <a:endParaRPr lang="fr-CA" sz="1800">
              <a:latin typeface="Raleway" panose="020B0503030101060003" pitchFamily="34" charset="0"/>
            </a:endParaRPr>
          </a:p>
          <a:p>
            <a:r>
              <a:rPr lang="fr-CA">
                <a:latin typeface="Raleway"/>
              </a:rPr>
              <a:t>Pour découvrir le nouveau portrait de l’ @Observatoire des tout-petits 👉 </a:t>
            </a:r>
            <a:r>
              <a:rPr lang="fr-CA">
                <a:ea typeface="+mn-lt"/>
                <a:cs typeface="+mn-lt"/>
                <a:hlinkClick r:id="rId6"/>
              </a:rPr>
              <a:t>https://tout-petits.org/portrait2024/</a:t>
            </a:r>
            <a:endParaRPr lang="fr-CA"/>
          </a:p>
        </p:txBody>
      </p:sp>
      <p:pic>
        <p:nvPicPr>
          <p:cNvPr id="21" name="Image 20" descr="Une image contenant texte, capture d’écran, Police, conception&#10;&#10;Description générée automatiquement">
            <a:extLst>
              <a:ext uri="{FF2B5EF4-FFF2-40B4-BE49-F238E27FC236}">
                <a16:creationId xmlns:a16="http://schemas.microsoft.com/office/drawing/2014/main" id="{6590F572-391B-23EA-82A8-76888CBE59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9514" y="1577512"/>
            <a:ext cx="2962381" cy="3702976"/>
          </a:xfrm>
          <a:prstGeom prst="rect">
            <a:avLst/>
          </a:prstGeom>
        </p:spPr>
      </p:pic>
      <p:sp>
        <p:nvSpPr>
          <p:cNvPr id="3" name="ZoneTexte 2">
            <a:extLst>
              <a:ext uri="{FF2B5EF4-FFF2-40B4-BE49-F238E27FC236}">
                <a16:creationId xmlns:a16="http://schemas.microsoft.com/office/drawing/2014/main" id="{7570DBA4-8E8F-BCA8-F19D-D826A217D98C}"/>
              </a:ext>
            </a:extLst>
          </p:cNvPr>
          <p:cNvSpPr txBox="1"/>
          <p:nvPr/>
        </p:nvSpPr>
        <p:spPr>
          <a:xfrm>
            <a:off x="8505663" y="5440987"/>
            <a:ext cx="2850083" cy="646331"/>
          </a:xfrm>
          <a:prstGeom prst="rect">
            <a:avLst/>
          </a:prstGeom>
          <a:noFill/>
        </p:spPr>
        <p:txBody>
          <a:bodyPr wrap="square" lIns="91440" tIns="45720" rIns="91440" bIns="45720" anchor="t">
            <a:spAutoFit/>
          </a:bodyPr>
          <a:lstStyle/>
          <a:p>
            <a:pPr algn="ctr"/>
            <a:r>
              <a:rPr lang="fr-CA">
                <a:latin typeface="Raleway"/>
                <a:hlinkClick r:id="rId8">
                  <a:extLst>
                    <a:ext uri="{A12FA001-AC4F-418D-AE19-62706E023703}">
                      <ahyp:hlinkClr xmlns:ahyp="http://schemas.microsoft.com/office/drawing/2018/hyperlinkcolor" val="tx"/>
                    </a:ext>
                  </a:extLst>
                </a:hlinkClick>
              </a:rPr>
              <a:t>T</a:t>
            </a:r>
            <a:r>
              <a:rPr lang="fr-CA" sz="1800">
                <a:latin typeface="Raleway"/>
                <a:hlinkClick r:id="rId8">
                  <a:extLst>
                    <a:ext uri="{A12FA001-AC4F-418D-AE19-62706E023703}">
                      <ahyp:hlinkClr xmlns:ahyp="http://schemas.microsoft.com/office/drawing/2018/hyperlinkcolor" val="tx"/>
                    </a:ext>
                  </a:extLst>
                </a:hlinkClick>
              </a:rPr>
              <a:t>élécharger les visuels de la campagne</a:t>
            </a:r>
            <a:endParaRPr lang="fr-CA" sz="1800">
              <a:latin typeface="Raleway" panose="020B0503030101060003" pitchFamily="34" charset="0"/>
            </a:endParaRPr>
          </a:p>
        </p:txBody>
      </p:sp>
    </p:spTree>
    <p:extLst>
      <p:ext uri="{BB962C8B-B14F-4D97-AF65-F5344CB8AC3E}">
        <p14:creationId xmlns:p14="http://schemas.microsoft.com/office/powerpoint/2010/main" val="1737838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5F1"/>
        </a:solidFill>
        <a:effectLst/>
      </p:bgPr>
    </p:bg>
    <p:spTree>
      <p:nvGrpSpPr>
        <p:cNvPr id="1" name="">
          <a:extLst>
            <a:ext uri="{FF2B5EF4-FFF2-40B4-BE49-F238E27FC236}">
              <a16:creationId xmlns:a16="http://schemas.microsoft.com/office/drawing/2014/main" id="{E9B1F23A-9D3E-67FE-AFD4-6C7BDA8863A3}"/>
            </a:ext>
          </a:extLst>
        </p:cNvPr>
        <p:cNvGrpSpPr/>
        <p:nvPr/>
      </p:nvGrpSpPr>
      <p:grpSpPr>
        <a:xfrm>
          <a:off x="0" y="0"/>
          <a:ext cx="0" cy="0"/>
          <a:chOff x="0" y="0"/>
          <a:chExt cx="0" cy="0"/>
        </a:xfrm>
      </p:grpSpPr>
      <p:sp>
        <p:nvSpPr>
          <p:cNvPr id="4" name="ZoneTexte 9">
            <a:extLst>
              <a:ext uri="{FF2B5EF4-FFF2-40B4-BE49-F238E27FC236}">
                <a16:creationId xmlns:a16="http://schemas.microsoft.com/office/drawing/2014/main" id="{806A027B-A776-9453-E7A1-DB090D643876}"/>
              </a:ext>
            </a:extLst>
          </p:cNvPr>
          <p:cNvSpPr txBox="1"/>
          <p:nvPr/>
        </p:nvSpPr>
        <p:spPr>
          <a:xfrm>
            <a:off x="2020617" y="760167"/>
            <a:ext cx="8150765" cy="584775"/>
          </a:xfrm>
          <a:prstGeom prst="rect">
            <a:avLst/>
          </a:prstGeom>
          <a:noFill/>
        </p:spPr>
        <p:txBody>
          <a:bodyPr wrap="square">
            <a:spAutoFit/>
          </a:bodyPr>
          <a:lstStyle/>
          <a:p>
            <a:r>
              <a:rPr lang="fr-CA" sz="3200" b="1" u="none" strike="noStrike" baseline="0">
                <a:solidFill>
                  <a:srgbClr val="424646"/>
                </a:solidFill>
                <a:latin typeface="Raleway" panose="020B0003030101060003" pitchFamily="34" charset="0"/>
              </a:rPr>
              <a:t>Un stress parental élevé</a:t>
            </a:r>
            <a:endParaRPr lang="fr-CA" sz="3200" b="1">
              <a:solidFill>
                <a:srgbClr val="424646"/>
              </a:solidFill>
              <a:latin typeface="Raleway" panose="020B0003030101060003" pitchFamily="34" charset="0"/>
            </a:endParaRPr>
          </a:p>
        </p:txBody>
      </p:sp>
      <p:grpSp>
        <p:nvGrpSpPr>
          <p:cNvPr id="6" name="Group 5">
            <a:extLst>
              <a:ext uri="{FF2B5EF4-FFF2-40B4-BE49-F238E27FC236}">
                <a16:creationId xmlns:a16="http://schemas.microsoft.com/office/drawing/2014/main" id="{76E2CA9B-AA83-2E5B-488D-1A7FE49B37A7}"/>
              </a:ext>
            </a:extLst>
          </p:cNvPr>
          <p:cNvGrpSpPr/>
          <p:nvPr/>
        </p:nvGrpSpPr>
        <p:grpSpPr>
          <a:xfrm>
            <a:off x="0" y="0"/>
            <a:ext cx="1828800" cy="1828800"/>
            <a:chOff x="0" y="0"/>
            <a:chExt cx="1828800" cy="1828800"/>
          </a:xfrm>
        </p:grpSpPr>
        <p:sp>
          <p:nvSpPr>
            <p:cNvPr id="8" name="Right Triangle 7">
              <a:extLst>
                <a:ext uri="{FF2B5EF4-FFF2-40B4-BE49-F238E27FC236}">
                  <a16:creationId xmlns:a16="http://schemas.microsoft.com/office/drawing/2014/main" id="{9F2D4956-9839-591F-06B0-E7B87784C28B}"/>
                </a:ext>
              </a:extLst>
            </p:cNvPr>
            <p:cNvSpPr/>
            <p:nvPr/>
          </p:nvSpPr>
          <p:spPr>
            <a:xfrm rot="5400000">
              <a:off x="0" y="0"/>
              <a:ext cx="1828800" cy="182880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7BE5A9A-0A34-09B3-ECA2-381DA156A5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9875" y="273050"/>
              <a:ext cx="1282700" cy="1282700"/>
            </a:xfrm>
            <a:prstGeom prst="rect">
              <a:avLst/>
            </a:prstGeom>
          </p:spPr>
        </p:pic>
      </p:grpSp>
      <p:grpSp>
        <p:nvGrpSpPr>
          <p:cNvPr id="2" name="Group 1">
            <a:extLst>
              <a:ext uri="{FF2B5EF4-FFF2-40B4-BE49-F238E27FC236}">
                <a16:creationId xmlns:a16="http://schemas.microsoft.com/office/drawing/2014/main" id="{8DDCFB21-7EEB-3A3D-CEBA-892752ED6D56}"/>
              </a:ext>
            </a:extLst>
          </p:cNvPr>
          <p:cNvGrpSpPr/>
          <p:nvPr/>
        </p:nvGrpSpPr>
        <p:grpSpPr>
          <a:xfrm>
            <a:off x="907900" y="6072350"/>
            <a:ext cx="10971868" cy="503096"/>
            <a:chOff x="907900" y="6072350"/>
            <a:chExt cx="10971868" cy="503096"/>
          </a:xfrm>
        </p:grpSpPr>
        <p:grpSp>
          <p:nvGrpSpPr>
            <p:cNvPr id="5" name="Group 4">
              <a:extLst>
                <a:ext uri="{FF2B5EF4-FFF2-40B4-BE49-F238E27FC236}">
                  <a16:creationId xmlns:a16="http://schemas.microsoft.com/office/drawing/2014/main" id="{88E896CB-FE7F-68CE-D2E7-86E64CFD2054}"/>
                </a:ext>
              </a:extLst>
            </p:cNvPr>
            <p:cNvGrpSpPr/>
            <p:nvPr/>
          </p:nvGrpSpPr>
          <p:grpSpPr>
            <a:xfrm>
              <a:off x="907900" y="6072350"/>
              <a:ext cx="10971868" cy="503096"/>
              <a:chOff x="907900" y="6072350"/>
              <a:chExt cx="10971868" cy="503096"/>
            </a:xfrm>
          </p:grpSpPr>
          <p:sp>
            <p:nvSpPr>
              <p:cNvPr id="17" name="Espace réservé du numéro de diapositive 2">
                <a:extLst>
                  <a:ext uri="{FF2B5EF4-FFF2-40B4-BE49-F238E27FC236}">
                    <a16:creationId xmlns:a16="http://schemas.microsoft.com/office/drawing/2014/main" id="{DEF85276-986F-6525-E1EE-B85120F0B2FE}"/>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13</a:t>
                </a:fld>
                <a:endParaRPr lang="fr-CA"/>
              </a:p>
            </p:txBody>
          </p:sp>
          <p:pic>
            <p:nvPicPr>
              <p:cNvPr id="16" name="Image 4" descr="Logo-Boservatoiredestoutpetits.png">
                <a:extLst>
                  <a:ext uri="{FF2B5EF4-FFF2-40B4-BE49-F238E27FC236}">
                    <a16:creationId xmlns:a16="http://schemas.microsoft.com/office/drawing/2014/main" id="{76722C04-A2C3-8153-352C-9528CF46BA0E}"/>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0" y="6072350"/>
                <a:ext cx="1503794" cy="382090"/>
              </a:xfrm>
              <a:prstGeom prst="rect">
                <a:avLst/>
              </a:prstGeom>
            </p:spPr>
          </p:pic>
        </p:grpSp>
        <p:sp>
          <p:nvSpPr>
            <p:cNvPr id="7" name="Rectangle 6">
              <a:extLst>
                <a:ext uri="{FF2B5EF4-FFF2-40B4-BE49-F238E27FC236}">
                  <a16:creationId xmlns:a16="http://schemas.microsoft.com/office/drawing/2014/main" id="{8B5104F8-1CEA-1567-43DE-0D4FA81B44C8}"/>
                </a:ext>
              </a:extLst>
            </p:cNvPr>
            <p:cNvSpPr/>
            <p:nvPr/>
          </p:nvSpPr>
          <p:spPr>
            <a:xfrm>
              <a:off x="11247652" y="6370820"/>
              <a:ext cx="300475" cy="59961"/>
            </a:xfrm>
            <a:prstGeom prst="rect">
              <a:avLst/>
            </a:prstGeom>
            <a:solidFill>
              <a:srgbClr val="30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4" name="ZoneTexte 13">
            <a:extLst>
              <a:ext uri="{FF2B5EF4-FFF2-40B4-BE49-F238E27FC236}">
                <a16:creationId xmlns:a16="http://schemas.microsoft.com/office/drawing/2014/main" id="{3D3DC845-16B5-3FCB-DD62-17F06825A49C}"/>
              </a:ext>
            </a:extLst>
          </p:cNvPr>
          <p:cNvSpPr txBox="1"/>
          <p:nvPr/>
        </p:nvSpPr>
        <p:spPr>
          <a:xfrm>
            <a:off x="982663" y="1856492"/>
            <a:ext cx="6578194" cy="2585323"/>
          </a:xfrm>
          <a:prstGeom prst="rect">
            <a:avLst/>
          </a:prstGeom>
          <a:noFill/>
        </p:spPr>
        <p:txBody>
          <a:bodyPr wrap="square" lIns="91440" tIns="45720" rIns="91440" bIns="45720" anchor="t">
            <a:spAutoFit/>
          </a:bodyPr>
          <a:lstStyle/>
          <a:p>
            <a:r>
              <a:rPr lang="fr-CA" dirty="0">
                <a:latin typeface="Raleway"/>
              </a:rPr>
              <a:t>C’est préoccupant, car un parent qui vit un stress chronique et intense risquerait plus de se désengager à l’égard de son enfant. </a:t>
            </a:r>
            <a:r>
              <a:rPr lang="fr-CA" sz="1800" b="0" i="0" u="none" strike="noStrike" baseline="0" dirty="0">
                <a:latin typeface="Raleway"/>
              </a:rPr>
              <a:t>Des interventions en santé mentale qui offrent un soutien émotionnel et psychologique durant la période périnatale peuvent aider les parents à mieux gérer les défis liés à la parentalité et à prévenir la dépression périnatale</a:t>
            </a:r>
            <a:r>
              <a:rPr lang="fr-CA" dirty="0">
                <a:solidFill>
                  <a:srgbClr val="000000"/>
                </a:solidFill>
                <a:latin typeface="Raleway"/>
              </a:rPr>
              <a:t>.</a:t>
            </a:r>
            <a:endParaRPr lang="fr-CA" sz="1800" dirty="0">
              <a:effectLst/>
              <a:highlight>
                <a:srgbClr val="FFFF00"/>
              </a:highlight>
              <a:latin typeface="Raleway"/>
              <a:ea typeface="Times New Roman" panose="02020603050405020304" pitchFamily="18" charset="0"/>
            </a:endParaRPr>
          </a:p>
          <a:p>
            <a:endParaRPr lang="fr-CA">
              <a:latin typeface="Raleway" panose="020B0503030101060003" pitchFamily="34" charset="0"/>
            </a:endParaRPr>
          </a:p>
          <a:p>
            <a:r>
              <a:rPr lang="fr-CA" dirty="0">
                <a:latin typeface="Raleway"/>
              </a:rPr>
              <a:t>Pour découvrir le nouveau portrait de l’ @Observatoire des tout-petits 👉</a:t>
            </a:r>
            <a:r>
              <a:rPr lang="fr-CA" dirty="0">
                <a:latin typeface="Raleway"/>
                <a:ea typeface="+mn-lt"/>
                <a:cs typeface="+mn-lt"/>
              </a:rPr>
              <a:t> </a:t>
            </a:r>
            <a:r>
              <a:rPr lang="fr-CA" dirty="0">
                <a:ea typeface="+mn-lt"/>
                <a:cs typeface="+mn-lt"/>
                <a:hlinkClick r:id="rId6"/>
              </a:rPr>
              <a:t>https://tout-petits.org/portrait2024/</a:t>
            </a:r>
            <a:endParaRPr lang="fr-CA" dirty="0"/>
          </a:p>
        </p:txBody>
      </p:sp>
      <p:pic>
        <p:nvPicPr>
          <p:cNvPr id="21" name="Image 20" descr="Une image contenant texte, dessin humoristique, conception, illustration&#10;&#10;Description générée automatiquement">
            <a:extLst>
              <a:ext uri="{FF2B5EF4-FFF2-40B4-BE49-F238E27FC236}">
                <a16:creationId xmlns:a16="http://schemas.microsoft.com/office/drawing/2014/main" id="{BA34F674-E02E-385B-EBCA-5E0A64707A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9515" y="1572332"/>
            <a:ext cx="2948374" cy="3685468"/>
          </a:xfrm>
          <a:prstGeom prst="rect">
            <a:avLst/>
          </a:prstGeom>
        </p:spPr>
      </p:pic>
      <p:sp>
        <p:nvSpPr>
          <p:cNvPr id="3" name="ZoneTexte 2">
            <a:extLst>
              <a:ext uri="{FF2B5EF4-FFF2-40B4-BE49-F238E27FC236}">
                <a16:creationId xmlns:a16="http://schemas.microsoft.com/office/drawing/2014/main" id="{3F4845BD-E15A-B7FA-C298-9FD276C49CF7}"/>
              </a:ext>
            </a:extLst>
          </p:cNvPr>
          <p:cNvSpPr txBox="1"/>
          <p:nvPr/>
        </p:nvSpPr>
        <p:spPr>
          <a:xfrm>
            <a:off x="8505663" y="5440987"/>
            <a:ext cx="2850083" cy="646331"/>
          </a:xfrm>
          <a:prstGeom prst="rect">
            <a:avLst/>
          </a:prstGeom>
          <a:noFill/>
        </p:spPr>
        <p:txBody>
          <a:bodyPr wrap="square" lIns="91440" tIns="45720" rIns="91440" bIns="45720" anchor="t">
            <a:spAutoFit/>
          </a:bodyPr>
          <a:lstStyle/>
          <a:p>
            <a:pPr algn="ctr"/>
            <a:r>
              <a:rPr lang="fr-CA">
                <a:latin typeface="Raleway"/>
                <a:hlinkClick r:id="rId8">
                  <a:extLst>
                    <a:ext uri="{A12FA001-AC4F-418D-AE19-62706E023703}">
                      <ahyp:hlinkClr xmlns:ahyp="http://schemas.microsoft.com/office/drawing/2018/hyperlinkcolor" val="tx"/>
                    </a:ext>
                  </a:extLst>
                </a:hlinkClick>
              </a:rPr>
              <a:t>T</a:t>
            </a:r>
            <a:r>
              <a:rPr lang="fr-CA" sz="1800">
                <a:latin typeface="Raleway"/>
                <a:hlinkClick r:id="rId8">
                  <a:extLst>
                    <a:ext uri="{A12FA001-AC4F-418D-AE19-62706E023703}">
                      <ahyp:hlinkClr xmlns:ahyp="http://schemas.microsoft.com/office/drawing/2018/hyperlinkcolor" val="tx"/>
                    </a:ext>
                  </a:extLst>
                </a:hlinkClick>
              </a:rPr>
              <a:t>élécharger les visuels de la campagne</a:t>
            </a:r>
            <a:endParaRPr lang="fr-CA" sz="1800">
              <a:latin typeface="Raleway" panose="020B0503030101060003" pitchFamily="34" charset="0"/>
            </a:endParaRPr>
          </a:p>
        </p:txBody>
      </p:sp>
    </p:spTree>
    <p:extLst>
      <p:ext uri="{BB962C8B-B14F-4D97-AF65-F5344CB8AC3E}">
        <p14:creationId xmlns:p14="http://schemas.microsoft.com/office/powerpoint/2010/main" val="2542482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F5F1"/>
        </a:solidFill>
        <a:effectLst/>
      </p:bgPr>
    </p:bg>
    <p:spTree>
      <p:nvGrpSpPr>
        <p:cNvPr id="1" name="">
          <a:extLst>
            <a:ext uri="{FF2B5EF4-FFF2-40B4-BE49-F238E27FC236}">
              <a16:creationId xmlns:a16="http://schemas.microsoft.com/office/drawing/2014/main" id="{1D57E9D2-4EFA-78F0-2101-0AFD7021D6B1}"/>
            </a:ext>
          </a:extLst>
        </p:cNvPr>
        <p:cNvGrpSpPr/>
        <p:nvPr/>
      </p:nvGrpSpPr>
      <p:grpSpPr>
        <a:xfrm>
          <a:off x="0" y="0"/>
          <a:ext cx="0" cy="0"/>
          <a:chOff x="0" y="0"/>
          <a:chExt cx="0" cy="0"/>
        </a:xfrm>
      </p:grpSpPr>
      <p:sp>
        <p:nvSpPr>
          <p:cNvPr id="4" name="ZoneTexte 9">
            <a:extLst>
              <a:ext uri="{FF2B5EF4-FFF2-40B4-BE49-F238E27FC236}">
                <a16:creationId xmlns:a16="http://schemas.microsoft.com/office/drawing/2014/main" id="{5F330369-1A2B-1D5F-F002-4668BAA6EE8F}"/>
              </a:ext>
            </a:extLst>
          </p:cNvPr>
          <p:cNvSpPr txBox="1"/>
          <p:nvPr/>
        </p:nvSpPr>
        <p:spPr>
          <a:xfrm>
            <a:off x="2020617" y="760167"/>
            <a:ext cx="8150765" cy="584775"/>
          </a:xfrm>
          <a:prstGeom prst="rect">
            <a:avLst/>
          </a:prstGeom>
          <a:noFill/>
        </p:spPr>
        <p:txBody>
          <a:bodyPr wrap="square">
            <a:spAutoFit/>
          </a:bodyPr>
          <a:lstStyle/>
          <a:p>
            <a:r>
              <a:rPr lang="fr-CA" sz="3200" b="1" u="none" strike="noStrike" baseline="0">
                <a:solidFill>
                  <a:srgbClr val="424646"/>
                </a:solidFill>
                <a:latin typeface="Raleway" panose="020B0003030101060003" pitchFamily="34" charset="0"/>
              </a:rPr>
              <a:t>Baisse de la qualité éducative</a:t>
            </a:r>
            <a:endParaRPr lang="fr-CA" sz="3200" b="1">
              <a:solidFill>
                <a:srgbClr val="424646"/>
              </a:solidFill>
              <a:latin typeface="Raleway" panose="020B0003030101060003" pitchFamily="34" charset="0"/>
            </a:endParaRPr>
          </a:p>
        </p:txBody>
      </p:sp>
      <p:grpSp>
        <p:nvGrpSpPr>
          <p:cNvPr id="6" name="Group 5">
            <a:extLst>
              <a:ext uri="{FF2B5EF4-FFF2-40B4-BE49-F238E27FC236}">
                <a16:creationId xmlns:a16="http://schemas.microsoft.com/office/drawing/2014/main" id="{9891930E-3554-152A-638F-B691E0DEF477}"/>
              </a:ext>
            </a:extLst>
          </p:cNvPr>
          <p:cNvGrpSpPr/>
          <p:nvPr/>
        </p:nvGrpSpPr>
        <p:grpSpPr>
          <a:xfrm>
            <a:off x="0" y="0"/>
            <a:ext cx="1828800" cy="1828800"/>
            <a:chOff x="0" y="0"/>
            <a:chExt cx="1828800" cy="1828800"/>
          </a:xfrm>
        </p:grpSpPr>
        <p:sp>
          <p:nvSpPr>
            <p:cNvPr id="8" name="Right Triangle 7">
              <a:extLst>
                <a:ext uri="{FF2B5EF4-FFF2-40B4-BE49-F238E27FC236}">
                  <a16:creationId xmlns:a16="http://schemas.microsoft.com/office/drawing/2014/main" id="{B86AFD3B-C890-D41B-25CD-7B606A790BF9}"/>
                </a:ext>
              </a:extLst>
            </p:cNvPr>
            <p:cNvSpPr/>
            <p:nvPr/>
          </p:nvSpPr>
          <p:spPr>
            <a:xfrm rot="5400000">
              <a:off x="0" y="0"/>
              <a:ext cx="1828800" cy="182880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2C21AC3-1A49-9702-4094-4D42166DFA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9875" y="273050"/>
              <a:ext cx="1282700" cy="1282700"/>
            </a:xfrm>
            <a:prstGeom prst="rect">
              <a:avLst/>
            </a:prstGeom>
          </p:spPr>
        </p:pic>
      </p:grpSp>
      <p:grpSp>
        <p:nvGrpSpPr>
          <p:cNvPr id="2" name="Group 1">
            <a:extLst>
              <a:ext uri="{FF2B5EF4-FFF2-40B4-BE49-F238E27FC236}">
                <a16:creationId xmlns:a16="http://schemas.microsoft.com/office/drawing/2014/main" id="{6E65A3E8-8239-C5FD-0B50-58913DC32EF4}"/>
              </a:ext>
            </a:extLst>
          </p:cNvPr>
          <p:cNvGrpSpPr/>
          <p:nvPr/>
        </p:nvGrpSpPr>
        <p:grpSpPr>
          <a:xfrm>
            <a:off x="907900" y="6072350"/>
            <a:ext cx="10971868" cy="503096"/>
            <a:chOff x="907900" y="6072350"/>
            <a:chExt cx="10971868" cy="503096"/>
          </a:xfrm>
        </p:grpSpPr>
        <p:grpSp>
          <p:nvGrpSpPr>
            <p:cNvPr id="5" name="Group 4">
              <a:extLst>
                <a:ext uri="{FF2B5EF4-FFF2-40B4-BE49-F238E27FC236}">
                  <a16:creationId xmlns:a16="http://schemas.microsoft.com/office/drawing/2014/main" id="{339E5535-CC7B-1B13-D392-A2CEB1D9DA2D}"/>
                </a:ext>
              </a:extLst>
            </p:cNvPr>
            <p:cNvGrpSpPr/>
            <p:nvPr/>
          </p:nvGrpSpPr>
          <p:grpSpPr>
            <a:xfrm>
              <a:off x="907900" y="6072350"/>
              <a:ext cx="10971868" cy="503096"/>
              <a:chOff x="907900" y="6072350"/>
              <a:chExt cx="10971868" cy="503096"/>
            </a:xfrm>
          </p:grpSpPr>
          <p:sp>
            <p:nvSpPr>
              <p:cNvPr id="17" name="Espace réservé du numéro de diapositive 2">
                <a:extLst>
                  <a:ext uri="{FF2B5EF4-FFF2-40B4-BE49-F238E27FC236}">
                    <a16:creationId xmlns:a16="http://schemas.microsoft.com/office/drawing/2014/main" id="{4F3853DB-DE2A-E9F8-994B-61ADFD47160C}"/>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14</a:t>
                </a:fld>
                <a:endParaRPr lang="fr-CA"/>
              </a:p>
            </p:txBody>
          </p:sp>
          <p:pic>
            <p:nvPicPr>
              <p:cNvPr id="16" name="Image 4" descr="Logo-Boservatoiredestoutpetits.png">
                <a:extLst>
                  <a:ext uri="{FF2B5EF4-FFF2-40B4-BE49-F238E27FC236}">
                    <a16:creationId xmlns:a16="http://schemas.microsoft.com/office/drawing/2014/main" id="{F0690429-72DE-4158-399B-C12442B78329}"/>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0" y="6072350"/>
                <a:ext cx="1503794" cy="382090"/>
              </a:xfrm>
              <a:prstGeom prst="rect">
                <a:avLst/>
              </a:prstGeom>
            </p:spPr>
          </p:pic>
        </p:grpSp>
        <p:sp>
          <p:nvSpPr>
            <p:cNvPr id="7" name="Rectangle 6">
              <a:extLst>
                <a:ext uri="{FF2B5EF4-FFF2-40B4-BE49-F238E27FC236}">
                  <a16:creationId xmlns:a16="http://schemas.microsoft.com/office/drawing/2014/main" id="{C0437103-4A1A-74E3-A284-898446FE0D38}"/>
                </a:ext>
              </a:extLst>
            </p:cNvPr>
            <p:cNvSpPr/>
            <p:nvPr/>
          </p:nvSpPr>
          <p:spPr>
            <a:xfrm>
              <a:off x="11247652" y="6370820"/>
              <a:ext cx="300475" cy="59961"/>
            </a:xfrm>
            <a:prstGeom prst="rect">
              <a:avLst/>
            </a:prstGeom>
            <a:solidFill>
              <a:srgbClr val="30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4" name="ZoneTexte 13">
            <a:extLst>
              <a:ext uri="{FF2B5EF4-FFF2-40B4-BE49-F238E27FC236}">
                <a16:creationId xmlns:a16="http://schemas.microsoft.com/office/drawing/2014/main" id="{27ED5AC2-539A-13BB-6759-0C71FCE1A0C6}"/>
              </a:ext>
            </a:extLst>
          </p:cNvPr>
          <p:cNvSpPr txBox="1"/>
          <p:nvPr/>
        </p:nvSpPr>
        <p:spPr>
          <a:xfrm>
            <a:off x="982663" y="1856492"/>
            <a:ext cx="6578194" cy="3416320"/>
          </a:xfrm>
          <a:prstGeom prst="rect">
            <a:avLst/>
          </a:prstGeom>
          <a:noFill/>
        </p:spPr>
        <p:txBody>
          <a:bodyPr wrap="square" lIns="91440" tIns="45720" rIns="91440" bIns="45720" anchor="t">
            <a:spAutoFit/>
          </a:bodyPr>
          <a:lstStyle/>
          <a:p>
            <a:r>
              <a:rPr lang="fr-CA" dirty="0">
                <a:latin typeface="Raleway"/>
              </a:rPr>
              <a:t>Pour que la fréquentation d’un service de garde éducatif influence positivement le développement des tout-petits, il est essentiel qu’il soit de qualité. </a:t>
            </a:r>
          </a:p>
          <a:p>
            <a:endParaRPr lang="fr-CA">
              <a:latin typeface="Raleway" pitchFamily="2" charset="0"/>
            </a:endParaRPr>
          </a:p>
          <a:p>
            <a:r>
              <a:rPr lang="fr-CA" dirty="0">
                <a:latin typeface="Raleway"/>
              </a:rPr>
              <a:t>Il existe d’ailleurs un lien entre la qualité du service de garde éducatif et la formation du personnel éducateur. La formation permettrait, entre autres, de mettre en place un environnement qui soutienne mieux le développement social, moteur, langagier et cognitif des enfants.</a:t>
            </a:r>
          </a:p>
          <a:p>
            <a:endParaRPr lang="fr-CA" sz="1800">
              <a:latin typeface="Raleway" panose="020B0503030101060003" pitchFamily="34" charset="0"/>
            </a:endParaRPr>
          </a:p>
          <a:p>
            <a:r>
              <a:rPr lang="fr-CA" dirty="0">
                <a:latin typeface="Raleway"/>
              </a:rPr>
              <a:t>Pour découvrir le nouveau portrait de l’ @Observatoire des tout-petits 👉</a:t>
            </a:r>
            <a:r>
              <a:rPr lang="fr-CA" dirty="0">
                <a:latin typeface="Raleway"/>
                <a:ea typeface="+mn-lt"/>
                <a:cs typeface="+mn-lt"/>
              </a:rPr>
              <a:t> </a:t>
            </a:r>
            <a:r>
              <a:rPr lang="fr-CA" dirty="0">
                <a:ea typeface="+mn-lt"/>
                <a:cs typeface="+mn-lt"/>
                <a:hlinkClick r:id="rId6"/>
              </a:rPr>
              <a:t>https://tout-petits.org/portrait2024/</a:t>
            </a:r>
            <a:endParaRPr lang="fr-CA" dirty="0"/>
          </a:p>
        </p:txBody>
      </p:sp>
      <p:pic>
        <p:nvPicPr>
          <p:cNvPr id="21" name="Image 20" descr="Une image contenant texte, dessin humoristique, clipart, illustration&#10;&#10;Description générée automatiquement">
            <a:extLst>
              <a:ext uri="{FF2B5EF4-FFF2-40B4-BE49-F238E27FC236}">
                <a16:creationId xmlns:a16="http://schemas.microsoft.com/office/drawing/2014/main" id="{7FF667AE-7A0B-941D-2E38-2BE10CE734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6848" y="1577512"/>
            <a:ext cx="2975048" cy="3718810"/>
          </a:xfrm>
          <a:prstGeom prst="rect">
            <a:avLst/>
          </a:prstGeom>
        </p:spPr>
      </p:pic>
      <p:sp>
        <p:nvSpPr>
          <p:cNvPr id="3" name="ZoneTexte 2">
            <a:extLst>
              <a:ext uri="{FF2B5EF4-FFF2-40B4-BE49-F238E27FC236}">
                <a16:creationId xmlns:a16="http://schemas.microsoft.com/office/drawing/2014/main" id="{43772053-B2E9-F46A-981E-F021F7ABEDE5}"/>
              </a:ext>
            </a:extLst>
          </p:cNvPr>
          <p:cNvSpPr txBox="1"/>
          <p:nvPr/>
        </p:nvSpPr>
        <p:spPr>
          <a:xfrm>
            <a:off x="8505663" y="5440987"/>
            <a:ext cx="2850083" cy="646331"/>
          </a:xfrm>
          <a:prstGeom prst="rect">
            <a:avLst/>
          </a:prstGeom>
          <a:noFill/>
        </p:spPr>
        <p:txBody>
          <a:bodyPr wrap="square" lIns="91440" tIns="45720" rIns="91440" bIns="45720" anchor="t">
            <a:spAutoFit/>
          </a:bodyPr>
          <a:lstStyle/>
          <a:p>
            <a:pPr algn="ctr"/>
            <a:r>
              <a:rPr lang="fr-CA">
                <a:latin typeface="Raleway"/>
                <a:hlinkClick r:id="rId8">
                  <a:extLst>
                    <a:ext uri="{A12FA001-AC4F-418D-AE19-62706E023703}">
                      <ahyp:hlinkClr xmlns:ahyp="http://schemas.microsoft.com/office/drawing/2018/hyperlinkcolor" val="tx"/>
                    </a:ext>
                  </a:extLst>
                </a:hlinkClick>
              </a:rPr>
              <a:t>T</a:t>
            </a:r>
            <a:r>
              <a:rPr lang="fr-CA" sz="1800">
                <a:latin typeface="Raleway"/>
                <a:hlinkClick r:id="rId8">
                  <a:extLst>
                    <a:ext uri="{A12FA001-AC4F-418D-AE19-62706E023703}">
                      <ahyp:hlinkClr xmlns:ahyp="http://schemas.microsoft.com/office/drawing/2018/hyperlinkcolor" val="tx"/>
                    </a:ext>
                  </a:extLst>
                </a:hlinkClick>
              </a:rPr>
              <a:t>élécharger les visuels de la campagne</a:t>
            </a:r>
            <a:endParaRPr lang="fr-CA" sz="1800">
              <a:latin typeface="Raleway" panose="020B0503030101060003" pitchFamily="34" charset="0"/>
            </a:endParaRPr>
          </a:p>
        </p:txBody>
      </p:sp>
    </p:spTree>
    <p:extLst>
      <p:ext uri="{BB962C8B-B14F-4D97-AF65-F5344CB8AC3E}">
        <p14:creationId xmlns:p14="http://schemas.microsoft.com/office/powerpoint/2010/main" val="631045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5F1"/>
        </a:solidFill>
        <a:effectLst/>
      </p:bgPr>
    </p:bg>
    <p:spTree>
      <p:nvGrpSpPr>
        <p:cNvPr id="1" name="">
          <a:extLst>
            <a:ext uri="{FF2B5EF4-FFF2-40B4-BE49-F238E27FC236}">
              <a16:creationId xmlns:a16="http://schemas.microsoft.com/office/drawing/2014/main" id="{15DE1F22-5BDE-EA4E-6E6D-149E87AD850A}"/>
            </a:ext>
          </a:extLst>
        </p:cNvPr>
        <p:cNvGrpSpPr/>
        <p:nvPr/>
      </p:nvGrpSpPr>
      <p:grpSpPr>
        <a:xfrm>
          <a:off x="0" y="0"/>
          <a:ext cx="0" cy="0"/>
          <a:chOff x="0" y="0"/>
          <a:chExt cx="0" cy="0"/>
        </a:xfrm>
      </p:grpSpPr>
      <p:sp>
        <p:nvSpPr>
          <p:cNvPr id="4" name="ZoneTexte 9">
            <a:extLst>
              <a:ext uri="{FF2B5EF4-FFF2-40B4-BE49-F238E27FC236}">
                <a16:creationId xmlns:a16="http://schemas.microsoft.com/office/drawing/2014/main" id="{DF798B8E-D084-5868-9DA9-8E285EC7BA2E}"/>
              </a:ext>
            </a:extLst>
          </p:cNvPr>
          <p:cNvSpPr txBox="1"/>
          <p:nvPr/>
        </p:nvSpPr>
        <p:spPr>
          <a:xfrm>
            <a:off x="2020617" y="760167"/>
            <a:ext cx="8150765" cy="584775"/>
          </a:xfrm>
          <a:prstGeom prst="rect">
            <a:avLst/>
          </a:prstGeom>
          <a:noFill/>
        </p:spPr>
        <p:txBody>
          <a:bodyPr wrap="square">
            <a:spAutoFit/>
          </a:bodyPr>
          <a:lstStyle/>
          <a:p>
            <a:r>
              <a:rPr lang="fr-CA" sz="3200" b="1" u="none" strike="noStrike" baseline="0">
                <a:solidFill>
                  <a:srgbClr val="424646"/>
                </a:solidFill>
                <a:latin typeface="Raleway" panose="020B0003030101060003" pitchFamily="34" charset="0"/>
              </a:rPr>
              <a:t>Motif de prise en charge par la DPJ</a:t>
            </a:r>
            <a:endParaRPr lang="fr-CA" sz="3200" b="1">
              <a:solidFill>
                <a:srgbClr val="424646"/>
              </a:solidFill>
              <a:latin typeface="Raleway" panose="020B0003030101060003" pitchFamily="34" charset="0"/>
            </a:endParaRPr>
          </a:p>
        </p:txBody>
      </p:sp>
      <p:grpSp>
        <p:nvGrpSpPr>
          <p:cNvPr id="6" name="Group 5">
            <a:extLst>
              <a:ext uri="{FF2B5EF4-FFF2-40B4-BE49-F238E27FC236}">
                <a16:creationId xmlns:a16="http://schemas.microsoft.com/office/drawing/2014/main" id="{0F119E74-8337-B0E1-FA70-16A49057D755}"/>
              </a:ext>
            </a:extLst>
          </p:cNvPr>
          <p:cNvGrpSpPr/>
          <p:nvPr/>
        </p:nvGrpSpPr>
        <p:grpSpPr>
          <a:xfrm>
            <a:off x="0" y="0"/>
            <a:ext cx="1828800" cy="1828800"/>
            <a:chOff x="0" y="0"/>
            <a:chExt cx="1828800" cy="1828800"/>
          </a:xfrm>
        </p:grpSpPr>
        <p:sp>
          <p:nvSpPr>
            <p:cNvPr id="8" name="Right Triangle 7">
              <a:extLst>
                <a:ext uri="{FF2B5EF4-FFF2-40B4-BE49-F238E27FC236}">
                  <a16:creationId xmlns:a16="http://schemas.microsoft.com/office/drawing/2014/main" id="{22265577-E6B5-DF5B-3EC0-86B51CE6438A}"/>
                </a:ext>
              </a:extLst>
            </p:cNvPr>
            <p:cNvSpPr/>
            <p:nvPr/>
          </p:nvSpPr>
          <p:spPr>
            <a:xfrm rot="5400000">
              <a:off x="0" y="0"/>
              <a:ext cx="1828800" cy="1828800"/>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DB99EBD-F9BC-C940-ED1E-1D310EB604F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9875" y="273050"/>
              <a:ext cx="1282700" cy="1282700"/>
            </a:xfrm>
            <a:prstGeom prst="rect">
              <a:avLst/>
            </a:prstGeom>
          </p:spPr>
        </p:pic>
      </p:grpSp>
      <p:grpSp>
        <p:nvGrpSpPr>
          <p:cNvPr id="2" name="Group 1">
            <a:extLst>
              <a:ext uri="{FF2B5EF4-FFF2-40B4-BE49-F238E27FC236}">
                <a16:creationId xmlns:a16="http://schemas.microsoft.com/office/drawing/2014/main" id="{5242836E-E1BB-9465-0478-73B3ED8FB90D}"/>
              </a:ext>
            </a:extLst>
          </p:cNvPr>
          <p:cNvGrpSpPr/>
          <p:nvPr/>
        </p:nvGrpSpPr>
        <p:grpSpPr>
          <a:xfrm>
            <a:off x="907900" y="6072350"/>
            <a:ext cx="10971868" cy="503096"/>
            <a:chOff x="907900" y="6072350"/>
            <a:chExt cx="10971868" cy="503096"/>
          </a:xfrm>
        </p:grpSpPr>
        <p:grpSp>
          <p:nvGrpSpPr>
            <p:cNvPr id="5" name="Group 4">
              <a:extLst>
                <a:ext uri="{FF2B5EF4-FFF2-40B4-BE49-F238E27FC236}">
                  <a16:creationId xmlns:a16="http://schemas.microsoft.com/office/drawing/2014/main" id="{D6979C2A-1E21-0620-88AC-24E883EC0F95}"/>
                </a:ext>
              </a:extLst>
            </p:cNvPr>
            <p:cNvGrpSpPr/>
            <p:nvPr/>
          </p:nvGrpSpPr>
          <p:grpSpPr>
            <a:xfrm>
              <a:off x="907900" y="6072350"/>
              <a:ext cx="10971868" cy="503096"/>
              <a:chOff x="907900" y="6072350"/>
              <a:chExt cx="10971868" cy="503096"/>
            </a:xfrm>
          </p:grpSpPr>
          <p:sp>
            <p:nvSpPr>
              <p:cNvPr id="17" name="Espace réservé du numéro de diapositive 2">
                <a:extLst>
                  <a:ext uri="{FF2B5EF4-FFF2-40B4-BE49-F238E27FC236}">
                    <a16:creationId xmlns:a16="http://schemas.microsoft.com/office/drawing/2014/main" id="{5ADB7DEF-744B-66D1-ED91-05D5B3FBB3B6}"/>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15</a:t>
                </a:fld>
                <a:endParaRPr lang="fr-CA"/>
              </a:p>
            </p:txBody>
          </p:sp>
          <p:pic>
            <p:nvPicPr>
              <p:cNvPr id="16" name="Image 4" descr="Logo-Boservatoiredestoutpetits.png">
                <a:extLst>
                  <a:ext uri="{FF2B5EF4-FFF2-40B4-BE49-F238E27FC236}">
                    <a16:creationId xmlns:a16="http://schemas.microsoft.com/office/drawing/2014/main" id="{7D489025-C21A-2A6F-EDD0-31179775A918}"/>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0" y="6072350"/>
                <a:ext cx="1503794" cy="382090"/>
              </a:xfrm>
              <a:prstGeom prst="rect">
                <a:avLst/>
              </a:prstGeom>
            </p:spPr>
          </p:pic>
        </p:grpSp>
        <p:sp>
          <p:nvSpPr>
            <p:cNvPr id="7" name="Rectangle 6">
              <a:extLst>
                <a:ext uri="{FF2B5EF4-FFF2-40B4-BE49-F238E27FC236}">
                  <a16:creationId xmlns:a16="http://schemas.microsoft.com/office/drawing/2014/main" id="{7EC60649-8E7D-8E52-F2F4-A85B30981C44}"/>
                </a:ext>
              </a:extLst>
            </p:cNvPr>
            <p:cNvSpPr/>
            <p:nvPr/>
          </p:nvSpPr>
          <p:spPr>
            <a:xfrm>
              <a:off x="11247652" y="6370820"/>
              <a:ext cx="300475" cy="59961"/>
            </a:xfrm>
            <a:prstGeom prst="rect">
              <a:avLst/>
            </a:prstGeom>
            <a:solidFill>
              <a:srgbClr val="30A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5" name="ZoneTexte 14">
            <a:extLst>
              <a:ext uri="{FF2B5EF4-FFF2-40B4-BE49-F238E27FC236}">
                <a16:creationId xmlns:a16="http://schemas.microsoft.com/office/drawing/2014/main" id="{08681348-3D8D-2AE5-271A-1470D224C154}"/>
              </a:ext>
            </a:extLst>
          </p:cNvPr>
          <p:cNvSpPr txBox="1"/>
          <p:nvPr/>
        </p:nvSpPr>
        <p:spPr>
          <a:xfrm>
            <a:off x="982663" y="1856492"/>
            <a:ext cx="6578194" cy="2308324"/>
          </a:xfrm>
          <a:prstGeom prst="rect">
            <a:avLst/>
          </a:prstGeom>
          <a:noFill/>
        </p:spPr>
        <p:txBody>
          <a:bodyPr wrap="square" lIns="91440" tIns="45720" rIns="91440" bIns="45720" anchor="t">
            <a:spAutoFit/>
          </a:bodyPr>
          <a:lstStyle/>
          <a:p>
            <a:r>
              <a:rPr lang="fr-CA" sz="1800" dirty="0">
                <a:effectLst/>
                <a:latin typeface="Raleway"/>
                <a:ea typeface="Times New Roman" panose="02020603050405020304" pitchFamily="18" charset="0"/>
              </a:rPr>
              <a:t>La négligence est souvent le fruit d’un manque de ressources de la part des parents. Miser sur la prévention en soutenant les parents avant que les situations ne s’aggravent pourrait permettre de réduire le recours à la DPJ.</a:t>
            </a:r>
          </a:p>
          <a:p>
            <a:endParaRPr lang="fr-CA" sz="1800">
              <a:latin typeface="Raleway" panose="020B0503030101060003" pitchFamily="34" charset="0"/>
            </a:endParaRPr>
          </a:p>
          <a:p>
            <a:r>
              <a:rPr lang="fr-CA" dirty="0">
                <a:latin typeface="Raleway"/>
              </a:rPr>
              <a:t>Pour découvrir le nouveau portrait de l’ @Observatoire des tout-petits 👉</a:t>
            </a:r>
            <a:r>
              <a:rPr lang="fr-CA" dirty="0">
                <a:latin typeface="Raleway"/>
                <a:ea typeface="+mn-lt"/>
                <a:cs typeface="+mn-lt"/>
              </a:rPr>
              <a:t> </a:t>
            </a:r>
            <a:r>
              <a:rPr lang="fr-CA" dirty="0">
                <a:ea typeface="+mn-lt"/>
                <a:cs typeface="+mn-lt"/>
                <a:hlinkClick r:id="rId6"/>
              </a:rPr>
              <a:t>https://tout-petits.org/portrait2024/</a:t>
            </a:r>
            <a:endParaRPr lang="fr-CA" dirty="0"/>
          </a:p>
        </p:txBody>
      </p:sp>
      <p:pic>
        <p:nvPicPr>
          <p:cNvPr id="20" name="Image 19" descr="Une image contenant texte, capture d’écran, pansement, conception&#10;&#10;Description générée automatiquement">
            <a:extLst>
              <a:ext uri="{FF2B5EF4-FFF2-40B4-BE49-F238E27FC236}">
                <a16:creationId xmlns:a16="http://schemas.microsoft.com/office/drawing/2014/main" id="{096FCCAE-E185-E371-1D38-BBE977F39B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9515" y="1577512"/>
            <a:ext cx="2962381" cy="3702976"/>
          </a:xfrm>
          <a:prstGeom prst="rect">
            <a:avLst/>
          </a:prstGeom>
        </p:spPr>
      </p:pic>
      <p:sp>
        <p:nvSpPr>
          <p:cNvPr id="3" name="ZoneTexte 2">
            <a:extLst>
              <a:ext uri="{FF2B5EF4-FFF2-40B4-BE49-F238E27FC236}">
                <a16:creationId xmlns:a16="http://schemas.microsoft.com/office/drawing/2014/main" id="{154CA48E-7F36-6CD3-2BD8-EE506A61F54B}"/>
              </a:ext>
            </a:extLst>
          </p:cNvPr>
          <p:cNvSpPr txBox="1"/>
          <p:nvPr/>
        </p:nvSpPr>
        <p:spPr>
          <a:xfrm>
            <a:off x="8505663" y="5440987"/>
            <a:ext cx="2850083" cy="646331"/>
          </a:xfrm>
          <a:prstGeom prst="rect">
            <a:avLst/>
          </a:prstGeom>
          <a:noFill/>
        </p:spPr>
        <p:txBody>
          <a:bodyPr wrap="square" lIns="91440" tIns="45720" rIns="91440" bIns="45720" anchor="t">
            <a:spAutoFit/>
          </a:bodyPr>
          <a:lstStyle/>
          <a:p>
            <a:pPr algn="ctr"/>
            <a:r>
              <a:rPr lang="fr-CA">
                <a:latin typeface="Raleway"/>
                <a:hlinkClick r:id="rId8">
                  <a:extLst>
                    <a:ext uri="{A12FA001-AC4F-418D-AE19-62706E023703}">
                      <ahyp:hlinkClr xmlns:ahyp="http://schemas.microsoft.com/office/drawing/2018/hyperlinkcolor" val="tx"/>
                    </a:ext>
                  </a:extLst>
                </a:hlinkClick>
              </a:rPr>
              <a:t>T</a:t>
            </a:r>
            <a:r>
              <a:rPr lang="fr-CA" sz="1800">
                <a:latin typeface="Raleway"/>
                <a:hlinkClick r:id="rId8">
                  <a:extLst>
                    <a:ext uri="{A12FA001-AC4F-418D-AE19-62706E023703}">
                      <ahyp:hlinkClr xmlns:ahyp="http://schemas.microsoft.com/office/drawing/2018/hyperlinkcolor" val="tx"/>
                    </a:ext>
                  </a:extLst>
                </a:hlinkClick>
              </a:rPr>
              <a:t>élécharger les visuels de la campagne</a:t>
            </a:r>
            <a:endParaRPr lang="fr-CA" sz="1800">
              <a:latin typeface="Raleway" panose="020B0503030101060003" pitchFamily="34" charset="0"/>
            </a:endParaRPr>
          </a:p>
        </p:txBody>
      </p:sp>
    </p:spTree>
    <p:extLst>
      <p:ext uri="{BB962C8B-B14F-4D97-AF65-F5344CB8AC3E}">
        <p14:creationId xmlns:p14="http://schemas.microsoft.com/office/powerpoint/2010/main" val="1148688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3072A9D-4F12-574D-AA39-EC3E8D1F28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5" name="Image 4">
            <a:extLst>
              <a:ext uri="{FF2B5EF4-FFF2-40B4-BE49-F238E27FC236}">
                <a16:creationId xmlns:a16="http://schemas.microsoft.com/office/drawing/2014/main" id="{FCF45F15-A06E-6E4E-8B8B-D63671DA41B1}"/>
              </a:ext>
            </a:extLst>
          </p:cNvPr>
          <p:cNvPicPr>
            <a:picLocks noChangeAspect="1"/>
          </p:cNvPicPr>
          <p:nvPr/>
        </p:nvPicPr>
        <p:blipFill>
          <a:blip r:embed="rId3"/>
          <a:stretch>
            <a:fillRect/>
          </a:stretch>
        </p:blipFill>
        <p:spPr>
          <a:xfrm>
            <a:off x="0" y="0"/>
            <a:ext cx="4139615" cy="6858000"/>
          </a:xfrm>
          <a:prstGeom prst="rect">
            <a:avLst/>
          </a:prstGeom>
        </p:spPr>
      </p:pic>
      <p:pic>
        <p:nvPicPr>
          <p:cNvPr id="10" name="Image 9">
            <a:extLst>
              <a:ext uri="{FF2B5EF4-FFF2-40B4-BE49-F238E27FC236}">
                <a16:creationId xmlns:a16="http://schemas.microsoft.com/office/drawing/2014/main" id="{2FCB149A-6D1B-8449-85A2-6AFF2224E0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1801" y="1217063"/>
            <a:ext cx="3421172" cy="1065893"/>
          </a:xfrm>
          <a:prstGeom prst="rect">
            <a:avLst/>
          </a:prstGeom>
        </p:spPr>
      </p:pic>
      <p:grpSp>
        <p:nvGrpSpPr>
          <p:cNvPr id="19" name="Groupe 18">
            <a:extLst>
              <a:ext uri="{FF2B5EF4-FFF2-40B4-BE49-F238E27FC236}">
                <a16:creationId xmlns:a16="http://schemas.microsoft.com/office/drawing/2014/main" id="{EECD5211-860B-1742-BB4E-0A0A2EE0E1F3}"/>
              </a:ext>
            </a:extLst>
          </p:cNvPr>
          <p:cNvGrpSpPr/>
          <p:nvPr/>
        </p:nvGrpSpPr>
        <p:grpSpPr>
          <a:xfrm>
            <a:off x="4129975" y="34561"/>
            <a:ext cx="8060681" cy="753599"/>
            <a:chOff x="4129975" y="312150"/>
            <a:chExt cx="8060681" cy="753599"/>
          </a:xfrm>
        </p:grpSpPr>
        <p:pic>
          <p:nvPicPr>
            <p:cNvPr id="14" name="Image 13">
              <a:extLst>
                <a:ext uri="{FF2B5EF4-FFF2-40B4-BE49-F238E27FC236}">
                  <a16:creationId xmlns:a16="http://schemas.microsoft.com/office/drawing/2014/main" id="{C58A60CB-BC79-2541-AE25-8EC102922F4D}"/>
                </a:ext>
              </a:extLst>
            </p:cNvPr>
            <p:cNvPicPr>
              <a:picLocks noChangeAspect="1"/>
            </p:cNvPicPr>
            <p:nvPr/>
          </p:nvPicPr>
          <p:blipFill rotWithShape="1">
            <a:blip r:embed="rId5"/>
            <a:srcRect b="50195"/>
            <a:stretch/>
          </p:blipFill>
          <p:spPr>
            <a:xfrm>
              <a:off x="5748746" y="312150"/>
              <a:ext cx="1585597" cy="753599"/>
            </a:xfrm>
            <a:prstGeom prst="rect">
              <a:avLst/>
            </a:prstGeom>
          </p:spPr>
        </p:pic>
        <p:pic>
          <p:nvPicPr>
            <p:cNvPr id="15" name="Image 14">
              <a:extLst>
                <a:ext uri="{FF2B5EF4-FFF2-40B4-BE49-F238E27FC236}">
                  <a16:creationId xmlns:a16="http://schemas.microsoft.com/office/drawing/2014/main" id="{1BF7EEE0-A1F8-654B-8E95-B3C01E40FF93}"/>
                </a:ext>
              </a:extLst>
            </p:cNvPr>
            <p:cNvPicPr>
              <a:picLocks noChangeAspect="1"/>
            </p:cNvPicPr>
            <p:nvPr/>
          </p:nvPicPr>
          <p:blipFill rotWithShape="1">
            <a:blip r:embed="rId5"/>
            <a:srcRect b="50195"/>
            <a:stretch/>
          </p:blipFill>
          <p:spPr>
            <a:xfrm>
              <a:off x="4129975" y="312150"/>
              <a:ext cx="1585597" cy="753599"/>
            </a:xfrm>
            <a:prstGeom prst="rect">
              <a:avLst/>
            </a:prstGeom>
          </p:spPr>
        </p:pic>
        <p:pic>
          <p:nvPicPr>
            <p:cNvPr id="16" name="Image 15">
              <a:extLst>
                <a:ext uri="{FF2B5EF4-FFF2-40B4-BE49-F238E27FC236}">
                  <a16:creationId xmlns:a16="http://schemas.microsoft.com/office/drawing/2014/main" id="{20FF044A-140C-2D41-ABB5-3DE6DD15CEA9}"/>
                </a:ext>
              </a:extLst>
            </p:cNvPr>
            <p:cNvPicPr>
              <a:picLocks noChangeAspect="1"/>
            </p:cNvPicPr>
            <p:nvPr/>
          </p:nvPicPr>
          <p:blipFill rotWithShape="1">
            <a:blip r:embed="rId5"/>
            <a:srcRect b="50195"/>
            <a:stretch/>
          </p:blipFill>
          <p:spPr>
            <a:xfrm>
              <a:off x="7367517" y="312150"/>
              <a:ext cx="1585597" cy="753599"/>
            </a:xfrm>
            <a:prstGeom prst="rect">
              <a:avLst/>
            </a:prstGeom>
          </p:spPr>
        </p:pic>
        <p:pic>
          <p:nvPicPr>
            <p:cNvPr id="17" name="Image 16">
              <a:extLst>
                <a:ext uri="{FF2B5EF4-FFF2-40B4-BE49-F238E27FC236}">
                  <a16:creationId xmlns:a16="http://schemas.microsoft.com/office/drawing/2014/main" id="{DFEBF516-3183-2A4B-8161-B147C0B81B3E}"/>
                </a:ext>
              </a:extLst>
            </p:cNvPr>
            <p:cNvPicPr>
              <a:picLocks noChangeAspect="1"/>
            </p:cNvPicPr>
            <p:nvPr/>
          </p:nvPicPr>
          <p:blipFill rotWithShape="1">
            <a:blip r:embed="rId5"/>
            <a:srcRect b="50195"/>
            <a:stretch/>
          </p:blipFill>
          <p:spPr>
            <a:xfrm>
              <a:off x="8986288" y="312150"/>
              <a:ext cx="1585597" cy="753599"/>
            </a:xfrm>
            <a:prstGeom prst="rect">
              <a:avLst/>
            </a:prstGeom>
          </p:spPr>
        </p:pic>
        <p:pic>
          <p:nvPicPr>
            <p:cNvPr id="18" name="Image 17">
              <a:extLst>
                <a:ext uri="{FF2B5EF4-FFF2-40B4-BE49-F238E27FC236}">
                  <a16:creationId xmlns:a16="http://schemas.microsoft.com/office/drawing/2014/main" id="{2BF939A1-808A-484F-82CA-285A11018AF3}"/>
                </a:ext>
              </a:extLst>
            </p:cNvPr>
            <p:cNvPicPr>
              <a:picLocks noChangeAspect="1"/>
            </p:cNvPicPr>
            <p:nvPr/>
          </p:nvPicPr>
          <p:blipFill rotWithShape="1">
            <a:blip r:embed="rId5"/>
            <a:srcRect b="50195"/>
            <a:stretch/>
          </p:blipFill>
          <p:spPr>
            <a:xfrm>
              <a:off x="10605059" y="312150"/>
              <a:ext cx="1585597" cy="753599"/>
            </a:xfrm>
            <a:prstGeom prst="rect">
              <a:avLst/>
            </a:prstGeom>
          </p:spPr>
        </p:pic>
      </p:grpSp>
      <p:sp>
        <p:nvSpPr>
          <p:cNvPr id="2" name="ZoneTexte 1">
            <a:extLst>
              <a:ext uri="{FF2B5EF4-FFF2-40B4-BE49-F238E27FC236}">
                <a16:creationId xmlns:a16="http://schemas.microsoft.com/office/drawing/2014/main" id="{CC79E948-A2EB-C08B-59EE-F96BB9DDDCCD}"/>
              </a:ext>
            </a:extLst>
          </p:cNvPr>
          <p:cNvSpPr txBox="1"/>
          <p:nvPr/>
        </p:nvSpPr>
        <p:spPr>
          <a:xfrm>
            <a:off x="6459646" y="2888346"/>
            <a:ext cx="3401333" cy="409023"/>
          </a:xfrm>
          <a:prstGeom prst="rect">
            <a:avLst/>
          </a:prstGeom>
          <a:noFill/>
        </p:spPr>
        <p:txBody>
          <a:bodyPr wrap="square" rtlCol="0">
            <a:spAutoFit/>
          </a:bodyPr>
          <a:lstStyle/>
          <a:p>
            <a:pPr algn="ctr">
              <a:lnSpc>
                <a:spcPts val="2360"/>
              </a:lnSpc>
              <a:spcBef>
                <a:spcPts val="400"/>
              </a:spcBef>
              <a:spcAft>
                <a:spcPts val="400"/>
              </a:spcAft>
              <a:buClr>
                <a:srgbClr val="A496A6"/>
              </a:buClr>
            </a:pPr>
            <a:r>
              <a:rPr lang="fr-CA" sz="2800" b="1">
                <a:latin typeface="Raleway" panose="020B0003030101060003" pitchFamily="34" charset="0"/>
              </a:rPr>
              <a:t>À garder en tête</a:t>
            </a:r>
          </a:p>
        </p:txBody>
      </p:sp>
      <p:sp>
        <p:nvSpPr>
          <p:cNvPr id="3" name="ZoneTexte 2">
            <a:extLst>
              <a:ext uri="{FF2B5EF4-FFF2-40B4-BE49-F238E27FC236}">
                <a16:creationId xmlns:a16="http://schemas.microsoft.com/office/drawing/2014/main" id="{A885E1EA-C066-4EA5-4796-1E07A53776E5}"/>
              </a:ext>
            </a:extLst>
          </p:cNvPr>
          <p:cNvSpPr txBox="1"/>
          <p:nvPr/>
        </p:nvSpPr>
        <p:spPr>
          <a:xfrm>
            <a:off x="6156115" y="3297369"/>
            <a:ext cx="3826085" cy="1911164"/>
          </a:xfrm>
          <a:prstGeom prst="rect">
            <a:avLst/>
          </a:prstGeom>
          <a:noFill/>
        </p:spPr>
        <p:txBody>
          <a:bodyPr wrap="square" numCol="1" rtlCol="0">
            <a:spAutoFit/>
          </a:bodyPr>
          <a:lstStyle/>
          <a:p>
            <a:pPr algn="ctr">
              <a:lnSpc>
                <a:spcPts val="2360"/>
              </a:lnSpc>
              <a:spcBef>
                <a:spcPts val="400"/>
              </a:spcBef>
              <a:spcAft>
                <a:spcPts val="400"/>
              </a:spcAft>
              <a:buClr>
                <a:srgbClr val="A496A6"/>
              </a:buClr>
            </a:pPr>
            <a:r>
              <a:rPr lang="fr-CA" sz="1600">
                <a:latin typeface="Raleway" panose="020B0003030101060003" pitchFamily="34" charset="0"/>
              </a:rPr>
              <a:t>Identifier l’Observatoire des tout-petits</a:t>
            </a:r>
          </a:p>
          <a:p>
            <a:pPr algn="ctr">
              <a:lnSpc>
                <a:spcPts val="2360"/>
              </a:lnSpc>
              <a:spcBef>
                <a:spcPts val="400"/>
              </a:spcBef>
              <a:spcAft>
                <a:spcPts val="400"/>
              </a:spcAft>
              <a:buClr>
                <a:srgbClr val="A496A6"/>
              </a:buClr>
            </a:pPr>
            <a:r>
              <a:rPr lang="fr-CA" sz="1600" b="1">
                <a:latin typeface="Raleway" panose="020B0003030101060003" pitchFamily="34" charset="0"/>
              </a:rPr>
              <a:t>@Observatoire des tout-petits</a:t>
            </a:r>
          </a:p>
          <a:p>
            <a:pPr algn="ctr">
              <a:lnSpc>
                <a:spcPts val="2360"/>
              </a:lnSpc>
              <a:spcBef>
                <a:spcPts val="400"/>
              </a:spcBef>
              <a:spcAft>
                <a:spcPts val="400"/>
              </a:spcAft>
              <a:buClr>
                <a:srgbClr val="A496A6"/>
              </a:buClr>
            </a:pPr>
            <a:r>
              <a:rPr lang="fr-CA" sz="1600" b="1">
                <a:latin typeface="Raleway" panose="020B0003030101060003" pitchFamily="34" charset="0"/>
              </a:rPr>
              <a:t>@tout_petits</a:t>
            </a:r>
          </a:p>
          <a:p>
            <a:pPr algn="ctr">
              <a:lnSpc>
                <a:spcPts val="2360"/>
              </a:lnSpc>
              <a:spcBef>
                <a:spcPts val="400"/>
              </a:spcBef>
              <a:spcAft>
                <a:spcPts val="400"/>
              </a:spcAft>
              <a:buClr>
                <a:srgbClr val="A496A6"/>
              </a:buClr>
            </a:pPr>
            <a:r>
              <a:rPr lang="fr-CA" sz="1600">
                <a:latin typeface="Raleway" panose="020B0003030101060003" pitchFamily="34" charset="0"/>
              </a:rPr>
              <a:t>Utilisez le mot-clé (hashtag) officiel </a:t>
            </a:r>
            <a:r>
              <a:rPr lang="fr-CA" sz="1600" b="1">
                <a:latin typeface="Raleway" panose="020B0003030101060003" pitchFamily="34" charset="0"/>
              </a:rPr>
              <a:t>#toutpetits</a:t>
            </a:r>
          </a:p>
        </p:txBody>
      </p:sp>
    </p:spTree>
    <p:extLst>
      <p:ext uri="{BB962C8B-B14F-4D97-AF65-F5344CB8AC3E}">
        <p14:creationId xmlns:p14="http://schemas.microsoft.com/office/powerpoint/2010/main" val="1873513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4F071D-CD8F-0B93-7D01-6E9BEDC9DE7E}"/>
              </a:ext>
            </a:extLst>
          </p:cNvPr>
          <p:cNvSpPr/>
          <p:nvPr/>
        </p:nvSpPr>
        <p:spPr>
          <a:xfrm>
            <a:off x="0" y="0"/>
            <a:ext cx="3055434" cy="6858000"/>
          </a:xfrm>
          <a:prstGeom prst="rect">
            <a:avLst/>
          </a:prstGeom>
          <a:solidFill>
            <a:srgbClr val="D7D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TextBox 5">
            <a:extLst>
              <a:ext uri="{FF2B5EF4-FFF2-40B4-BE49-F238E27FC236}">
                <a16:creationId xmlns:a16="http://schemas.microsoft.com/office/drawing/2014/main" id="{A35BE9C0-64D6-6CCC-E458-8193B90901DC}"/>
              </a:ext>
            </a:extLst>
          </p:cNvPr>
          <p:cNvSpPr txBox="1"/>
          <p:nvPr/>
        </p:nvSpPr>
        <p:spPr>
          <a:xfrm>
            <a:off x="825190" y="770446"/>
            <a:ext cx="10084573" cy="1343958"/>
          </a:xfrm>
          <a:prstGeom prst="rect">
            <a:avLst/>
          </a:prstGeom>
          <a:noFill/>
        </p:spPr>
        <p:txBody>
          <a:bodyPr wrap="square" rtlCol="0">
            <a:spAutoFit/>
          </a:bodyPr>
          <a:lstStyle/>
          <a:p>
            <a:pPr>
              <a:lnSpc>
                <a:spcPts val="3800"/>
              </a:lnSpc>
            </a:pPr>
            <a:r>
              <a:rPr lang="en-CA" sz="3200" b="1" err="1">
                <a:solidFill>
                  <a:srgbClr val="434747"/>
                </a:solidFill>
                <a:effectLst/>
                <a:latin typeface="Raleway" panose="020B0003030101060003" pitchFamily="34" charset="0"/>
              </a:rPr>
              <a:t>S’intéresser</a:t>
            </a:r>
            <a:r>
              <a:rPr lang="en-CA" sz="3200" b="1">
                <a:solidFill>
                  <a:srgbClr val="434747"/>
                </a:solidFill>
                <a:effectLst/>
                <a:latin typeface="Raleway" panose="020B0003030101060003" pitchFamily="34" charset="0"/>
              </a:rPr>
              <a:t> aux </a:t>
            </a:r>
            <a:r>
              <a:rPr lang="en-CA" sz="3200" b="1" err="1">
                <a:solidFill>
                  <a:srgbClr val="434747"/>
                </a:solidFill>
                <a:effectLst/>
                <a:latin typeface="Raleway" panose="020B0003030101060003" pitchFamily="34" charset="0"/>
              </a:rPr>
              <a:t>environnements</a:t>
            </a:r>
            <a:r>
              <a:rPr lang="en-CA" sz="3200" b="1">
                <a:solidFill>
                  <a:srgbClr val="434747"/>
                </a:solidFill>
                <a:effectLst/>
                <a:latin typeface="Raleway" panose="020B0003030101060003" pitchFamily="34" charset="0"/>
              </a:rPr>
              <a:t> </a:t>
            </a:r>
            <a:br>
              <a:rPr lang="en-CA" sz="3200" b="1">
                <a:solidFill>
                  <a:srgbClr val="434747"/>
                </a:solidFill>
                <a:effectLst/>
                <a:latin typeface="Raleway" panose="020B0003030101060003" pitchFamily="34" charset="0"/>
              </a:rPr>
            </a:br>
            <a:r>
              <a:rPr lang="en-CA" sz="3200" b="1">
                <a:solidFill>
                  <a:srgbClr val="434747"/>
                </a:solidFill>
                <a:effectLst/>
                <a:latin typeface="Raleway" panose="020B0003030101060003" pitchFamily="34" charset="0"/>
              </a:rPr>
              <a:t>pour prendre </a:t>
            </a:r>
            <a:r>
              <a:rPr lang="en-CA" sz="3200" b="1" err="1">
                <a:solidFill>
                  <a:srgbClr val="434747"/>
                </a:solidFill>
                <a:effectLst/>
                <a:latin typeface="Raleway" panose="020B0003030101060003" pitchFamily="34" charset="0"/>
              </a:rPr>
              <a:t>soin</a:t>
            </a:r>
            <a:r>
              <a:rPr lang="en-CA" sz="3200" b="1">
                <a:solidFill>
                  <a:srgbClr val="434747"/>
                </a:solidFill>
                <a:effectLst/>
                <a:latin typeface="Raleway" panose="020B0003030101060003" pitchFamily="34" charset="0"/>
              </a:rPr>
              <a:t> des tout-petits</a:t>
            </a:r>
            <a:endParaRPr lang="en-CA" sz="3200">
              <a:solidFill>
                <a:srgbClr val="434747"/>
              </a:solidFill>
              <a:effectLst/>
              <a:latin typeface="Raleway" panose="020B0003030101060003" pitchFamily="34" charset="0"/>
            </a:endParaRPr>
          </a:p>
          <a:p>
            <a:endParaRPr lang="fr-CA"/>
          </a:p>
        </p:txBody>
      </p:sp>
      <p:sp>
        <p:nvSpPr>
          <p:cNvPr id="8" name="TextBox 7">
            <a:extLst>
              <a:ext uri="{FF2B5EF4-FFF2-40B4-BE49-F238E27FC236}">
                <a16:creationId xmlns:a16="http://schemas.microsoft.com/office/drawing/2014/main" id="{E808DFAE-BD7A-A41C-A3DC-8DBB06F4BAA2}"/>
              </a:ext>
            </a:extLst>
          </p:cNvPr>
          <p:cNvSpPr txBox="1"/>
          <p:nvPr/>
        </p:nvSpPr>
        <p:spPr>
          <a:xfrm>
            <a:off x="3101842" y="1999914"/>
            <a:ext cx="8264967" cy="3600986"/>
          </a:xfrm>
          <a:prstGeom prst="rect">
            <a:avLst/>
          </a:prstGeom>
          <a:noFill/>
        </p:spPr>
        <p:txBody>
          <a:bodyPr wrap="square" rtlCol="0">
            <a:spAutoFit/>
          </a:bodyPr>
          <a:lstStyle/>
          <a:p>
            <a:pPr marL="342900" lvl="1" indent="0">
              <a:buNone/>
            </a:pPr>
            <a:r>
              <a:rPr lang="fr-CA" sz="1400">
                <a:latin typeface="Raleway" pitchFamily="2" charset="0"/>
                <a:cs typeface="Calibri"/>
              </a:rPr>
              <a:t>L’Observatoire des tout-petits diffusera le 13 novembre l’édition 2024 du Portrait </a:t>
            </a:r>
            <a:r>
              <a:rPr lang="fr-CA" sz="1400" i="1">
                <a:latin typeface="Raleway" pitchFamily="2" charset="0"/>
                <a:cs typeface="Calibri"/>
              </a:rPr>
              <a:t>Dans quels environnements grandissent les tout-petits au Québec?</a:t>
            </a:r>
            <a:r>
              <a:rPr lang="fr-CA" sz="1400">
                <a:latin typeface="Raleway" pitchFamily="2" charset="0"/>
                <a:cs typeface="Calibri"/>
              </a:rPr>
              <a:t>. Les communications entourant cette sortie auront pour principal objectif de </a:t>
            </a:r>
            <a:r>
              <a:rPr lang="fr-FR" sz="1400">
                <a:latin typeface="Raleway" pitchFamily="2" charset="0"/>
                <a:cs typeface="Calibri"/>
              </a:rPr>
              <a:t>sensibiliser le grand public à </a:t>
            </a:r>
            <a:r>
              <a:rPr lang="fr-FR" sz="1400" b="1">
                <a:latin typeface="Raleway" pitchFamily="2" charset="0"/>
                <a:cs typeface="Calibri"/>
              </a:rPr>
              <a:t>l’importance des environnements </a:t>
            </a:r>
            <a:r>
              <a:rPr lang="fr-FR" sz="1400">
                <a:latin typeface="Raleway" pitchFamily="2" charset="0"/>
                <a:cs typeface="Calibri"/>
              </a:rPr>
              <a:t>sur le développement et le bien-être des tout-petits, aux </a:t>
            </a:r>
            <a:r>
              <a:rPr lang="fr-FR" sz="1400" b="1">
                <a:latin typeface="Raleway" pitchFamily="2" charset="0"/>
                <a:cs typeface="Calibri"/>
              </a:rPr>
              <a:t>iniquités qui persistent </a:t>
            </a:r>
            <a:r>
              <a:rPr lang="fr-FR" sz="1400">
                <a:latin typeface="Raleway" pitchFamily="2" charset="0"/>
                <a:cs typeface="Calibri"/>
              </a:rPr>
              <a:t>entre certains tout-petits et à </a:t>
            </a:r>
            <a:r>
              <a:rPr lang="fr-FR" sz="1400" b="1">
                <a:latin typeface="Raleway" pitchFamily="2" charset="0"/>
                <a:cs typeface="Calibri"/>
              </a:rPr>
              <a:t>ce qu’il est possible de faire </a:t>
            </a:r>
            <a:r>
              <a:rPr lang="fr-FR" sz="1400">
                <a:latin typeface="Raleway" pitchFamily="2" charset="0"/>
                <a:cs typeface="Calibri"/>
              </a:rPr>
              <a:t>afin d’offrir la chance à chaque tout-petit de développer son plein potentiel.</a:t>
            </a:r>
          </a:p>
          <a:p>
            <a:pPr marL="342900" lvl="1" indent="0">
              <a:buNone/>
            </a:pPr>
            <a:endParaRPr lang="fr-FR" sz="1400">
              <a:latin typeface="Raleway" pitchFamily="2" charset="0"/>
              <a:cs typeface="Calibri"/>
            </a:endParaRPr>
          </a:p>
          <a:p>
            <a:pPr marL="342900" lvl="1"/>
            <a:r>
              <a:rPr lang="fr-CA" sz="1400">
                <a:latin typeface="Raleway" pitchFamily="2" charset="0"/>
                <a:cs typeface="Calibri"/>
              </a:rPr>
              <a:t>Le partage sur vos plateformes et auprès de votre réseau sera une contribution importante au dialogue. Cette trousse de communication est mise à votre disposition afin de vous soutenir dans ces actions. </a:t>
            </a:r>
            <a:r>
              <a:rPr lang="fr-CA" sz="1400" b="1">
                <a:latin typeface="Raleway" pitchFamily="2" charset="0"/>
                <a:cs typeface="Calibri"/>
              </a:rPr>
              <a:t>N’hésitez pas à adapter son contenu à votre réalité et à votre public !</a:t>
            </a:r>
          </a:p>
          <a:p>
            <a:pPr marL="342900" lvl="1"/>
            <a:endParaRPr lang="fr-CA" sz="1400">
              <a:latin typeface="Raleway" pitchFamily="2" charset="0"/>
              <a:cs typeface="Calibri"/>
            </a:endParaRPr>
          </a:p>
          <a:p>
            <a:pPr marL="342900" lvl="1"/>
            <a:r>
              <a:rPr lang="fr-CA" sz="1400">
                <a:latin typeface="Raleway" pitchFamily="2" charset="0"/>
                <a:cs typeface="Calibri"/>
              </a:rPr>
              <a:t>Elle contient :</a:t>
            </a:r>
          </a:p>
          <a:p>
            <a:pPr marL="628650" lvl="1" indent="-285750">
              <a:buFont typeface="Arial" panose="020B0604020202020204" pitchFamily="34" charset="0"/>
              <a:buChar char="•"/>
            </a:pPr>
            <a:r>
              <a:rPr lang="fr-CA" sz="1400">
                <a:latin typeface="Raleway" pitchFamily="2" charset="0"/>
                <a:cs typeface="Calibri"/>
              </a:rPr>
              <a:t>Modèle de texte pour votre infolettre et votre site web (p.4)</a:t>
            </a:r>
          </a:p>
          <a:p>
            <a:pPr marL="628650" lvl="1" indent="-285750">
              <a:buFont typeface="Arial" panose="020B0604020202020204" pitchFamily="34" charset="0"/>
              <a:buChar char="•"/>
            </a:pPr>
            <a:r>
              <a:rPr lang="fr-CA" sz="1400">
                <a:latin typeface="Raleway" pitchFamily="2" charset="0"/>
                <a:cs typeface="Calibri"/>
              </a:rPr>
              <a:t>Messages clés principaux de la campagne (p. 6 à 8)</a:t>
            </a:r>
          </a:p>
          <a:p>
            <a:pPr marL="628650" lvl="1" indent="-285750">
              <a:buFont typeface="Arial" panose="020B0604020202020204" pitchFamily="34" charset="0"/>
              <a:buChar char="•"/>
            </a:pPr>
            <a:r>
              <a:rPr lang="fr-CA" sz="1400">
                <a:latin typeface="Raleway" pitchFamily="2" charset="0"/>
                <a:cs typeface="Calibri"/>
              </a:rPr>
              <a:t>Textes et visuels pour vos réseaux sociaux (p.10 à 15)</a:t>
            </a:r>
          </a:p>
          <a:p>
            <a:endParaRPr lang="fr-CA"/>
          </a:p>
        </p:txBody>
      </p:sp>
      <p:pic>
        <p:nvPicPr>
          <p:cNvPr id="9" name="Picture 8" descr="A red and grey and black geometric design&#10;&#10;Description automatically generated with medium confidence">
            <a:extLst>
              <a:ext uri="{FF2B5EF4-FFF2-40B4-BE49-F238E27FC236}">
                <a16:creationId xmlns:a16="http://schemas.microsoft.com/office/drawing/2014/main" id="{2417BAE3-B00D-5732-DD77-57ACBF3B06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225" y="2345380"/>
            <a:ext cx="2144209" cy="2269520"/>
          </a:xfrm>
          <a:prstGeom prst="rect">
            <a:avLst/>
          </a:prstGeom>
        </p:spPr>
      </p:pic>
      <p:grpSp>
        <p:nvGrpSpPr>
          <p:cNvPr id="3" name="Group 2">
            <a:extLst>
              <a:ext uri="{FF2B5EF4-FFF2-40B4-BE49-F238E27FC236}">
                <a16:creationId xmlns:a16="http://schemas.microsoft.com/office/drawing/2014/main" id="{570C859B-5909-DE65-4BCB-1CBAE915C2E4}"/>
              </a:ext>
            </a:extLst>
          </p:cNvPr>
          <p:cNvGrpSpPr/>
          <p:nvPr/>
        </p:nvGrpSpPr>
        <p:grpSpPr>
          <a:xfrm>
            <a:off x="907901" y="6104906"/>
            <a:ext cx="10971867" cy="470540"/>
            <a:chOff x="907901" y="6104906"/>
            <a:chExt cx="10971867" cy="470540"/>
          </a:xfrm>
        </p:grpSpPr>
        <p:grpSp>
          <p:nvGrpSpPr>
            <p:cNvPr id="5" name="Group 4">
              <a:extLst>
                <a:ext uri="{FF2B5EF4-FFF2-40B4-BE49-F238E27FC236}">
                  <a16:creationId xmlns:a16="http://schemas.microsoft.com/office/drawing/2014/main" id="{37AD9E8C-75DA-6BA8-CA28-911B5425AD82}"/>
                </a:ext>
              </a:extLst>
            </p:cNvPr>
            <p:cNvGrpSpPr/>
            <p:nvPr/>
          </p:nvGrpSpPr>
          <p:grpSpPr>
            <a:xfrm>
              <a:off x="907901" y="6104906"/>
              <a:ext cx="10971867" cy="470540"/>
              <a:chOff x="907901" y="6104906"/>
              <a:chExt cx="10971867" cy="470540"/>
            </a:xfrm>
          </p:grpSpPr>
          <p:sp>
            <p:nvSpPr>
              <p:cNvPr id="13" name="Espace réservé du numéro de diapositive 2">
                <a:extLst>
                  <a:ext uri="{FF2B5EF4-FFF2-40B4-BE49-F238E27FC236}">
                    <a16:creationId xmlns:a16="http://schemas.microsoft.com/office/drawing/2014/main" id="{3A37B318-6976-429B-0DFB-B738F437E3DE}"/>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2</a:t>
                </a:fld>
                <a:endParaRPr lang="fr-CA"/>
              </a:p>
            </p:txBody>
          </p:sp>
          <p:pic>
            <p:nvPicPr>
              <p:cNvPr id="12" name="Image 4" descr="Logo-Boservatoiredestoutpetits.png">
                <a:extLst>
                  <a:ext uri="{FF2B5EF4-FFF2-40B4-BE49-F238E27FC236}">
                    <a16:creationId xmlns:a16="http://schemas.microsoft.com/office/drawing/2014/main" id="{CDA19DD1-DAC7-AF2A-B92F-DF161CBFB677}"/>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104906"/>
                <a:ext cx="1286041" cy="325875"/>
              </a:xfrm>
              <a:prstGeom prst="rect">
                <a:avLst/>
              </a:prstGeom>
            </p:spPr>
          </p:pic>
        </p:grpSp>
        <p:sp>
          <p:nvSpPr>
            <p:cNvPr id="10" name="Rectangle 9">
              <a:extLst>
                <a:ext uri="{FF2B5EF4-FFF2-40B4-BE49-F238E27FC236}">
                  <a16:creationId xmlns:a16="http://schemas.microsoft.com/office/drawing/2014/main" id="{B872F59D-6C5B-734A-694D-F4851C8923E2}"/>
                </a:ext>
              </a:extLst>
            </p:cNvPr>
            <p:cNvSpPr/>
            <p:nvPr/>
          </p:nvSpPr>
          <p:spPr>
            <a:xfrm>
              <a:off x="11338270" y="6370820"/>
              <a:ext cx="300475" cy="59961"/>
            </a:xfrm>
            <a:prstGeom prst="rect">
              <a:avLst/>
            </a:prstGeom>
            <a:solidFill>
              <a:srgbClr val="DB3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extLst>
      <p:ext uri="{BB962C8B-B14F-4D97-AF65-F5344CB8AC3E}">
        <p14:creationId xmlns:p14="http://schemas.microsoft.com/office/powerpoint/2010/main" val="3942139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38A714-B950-F85E-7A29-BD6D99658290}"/>
              </a:ext>
            </a:extLst>
          </p:cNvPr>
          <p:cNvSpPr/>
          <p:nvPr/>
        </p:nvSpPr>
        <p:spPr>
          <a:xfrm>
            <a:off x="-1" y="0"/>
            <a:ext cx="12374881" cy="6858001"/>
          </a:xfrm>
          <a:prstGeom prst="rect">
            <a:avLst/>
          </a:prstGeom>
          <a:solidFill>
            <a:srgbClr val="D7D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79A22C72-8830-8BAA-B1B6-2BF72CC25038}"/>
              </a:ext>
            </a:extLst>
          </p:cNvPr>
          <p:cNvSpPr txBox="1"/>
          <p:nvPr/>
        </p:nvSpPr>
        <p:spPr>
          <a:xfrm>
            <a:off x="5254931" y="2805751"/>
            <a:ext cx="5091145" cy="1246495"/>
          </a:xfrm>
          <a:prstGeom prst="rect">
            <a:avLst/>
          </a:prstGeom>
          <a:noFill/>
        </p:spPr>
        <p:txBody>
          <a:bodyPr wrap="square" rtlCol="0">
            <a:spAutoFit/>
          </a:bodyPr>
          <a:lstStyle/>
          <a:p>
            <a:pPr marL="0" marR="0" lvl="0" indent="0" algn="l" defTabSz="914400" rtl="0" eaLnBrk="1" fontAlgn="auto" latinLnBrk="0" hangingPunct="1">
              <a:lnSpc>
                <a:spcPts val="4540"/>
              </a:lnSpc>
              <a:spcBef>
                <a:spcPts val="0"/>
              </a:spcBef>
              <a:spcAft>
                <a:spcPts val="0"/>
              </a:spcAft>
              <a:buClrTx/>
              <a:buSzTx/>
              <a:buFontTx/>
              <a:buNone/>
              <a:tabLst/>
              <a:defRPr/>
            </a:pPr>
            <a:r>
              <a:rPr kumimoji="0" lang="fr-CA" sz="4200" b="1" i="0" u="none" strike="noStrike" kern="1200" cap="none" spc="0" normalizeH="0" baseline="0" noProof="0">
                <a:ln>
                  <a:noFill/>
                </a:ln>
                <a:solidFill>
                  <a:prstClr val="white"/>
                </a:solidFill>
                <a:effectLst/>
                <a:uLnTx/>
                <a:uFillTx/>
                <a:latin typeface="Raleway ExtraBold" panose="020B0003030101060003" pitchFamily="34" charset="0"/>
                <a:ea typeface="+mn-ea"/>
                <a:cs typeface="+mn-cs"/>
              </a:rPr>
              <a:t>INFOLETTRE ET SITE WEB</a:t>
            </a:r>
          </a:p>
        </p:txBody>
      </p:sp>
      <p:grpSp>
        <p:nvGrpSpPr>
          <p:cNvPr id="4" name="Group 3">
            <a:extLst>
              <a:ext uri="{FF2B5EF4-FFF2-40B4-BE49-F238E27FC236}">
                <a16:creationId xmlns:a16="http://schemas.microsoft.com/office/drawing/2014/main" id="{BC683197-6F1C-2014-2D54-040FF2DDFCB3}"/>
              </a:ext>
            </a:extLst>
          </p:cNvPr>
          <p:cNvGrpSpPr/>
          <p:nvPr/>
        </p:nvGrpSpPr>
        <p:grpSpPr>
          <a:xfrm>
            <a:off x="-1" y="0"/>
            <a:ext cx="4572001" cy="6858000"/>
            <a:chOff x="0" y="0"/>
            <a:chExt cx="3886200" cy="5829299"/>
          </a:xfrm>
        </p:grpSpPr>
        <p:pic>
          <p:nvPicPr>
            <p:cNvPr id="8" name="Picture 7" descr="A pattern of yellow and grey shapes&#10;&#10;Description automatically generated">
              <a:extLst>
                <a:ext uri="{FF2B5EF4-FFF2-40B4-BE49-F238E27FC236}">
                  <a16:creationId xmlns:a16="http://schemas.microsoft.com/office/drawing/2014/main" id="{24A9AFDC-98FA-319C-5B7B-1101764929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0"/>
              <a:ext cx="1943100" cy="1943100"/>
            </a:xfrm>
            <a:prstGeom prst="rect">
              <a:avLst/>
            </a:prstGeom>
          </p:spPr>
        </p:pic>
        <p:pic>
          <p:nvPicPr>
            <p:cNvPr id="10" name="Picture 9" descr="A cartoon of a child&#10;&#10;Description automatically generated">
              <a:extLst>
                <a:ext uri="{FF2B5EF4-FFF2-40B4-BE49-F238E27FC236}">
                  <a16:creationId xmlns:a16="http://schemas.microsoft.com/office/drawing/2014/main" id="{9FEC2A90-D926-6130-96D7-7205866C94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943100" cy="1943100"/>
            </a:xfrm>
            <a:prstGeom prst="rect">
              <a:avLst/>
            </a:prstGeom>
          </p:spPr>
        </p:pic>
        <p:pic>
          <p:nvPicPr>
            <p:cNvPr id="13" name="Picture 12" descr="A yellow and grey diamond pattern&#10;&#10;Description automatically generated">
              <a:extLst>
                <a:ext uri="{FF2B5EF4-FFF2-40B4-BE49-F238E27FC236}">
                  <a16:creationId xmlns:a16="http://schemas.microsoft.com/office/drawing/2014/main" id="{07DB4BE3-D6E9-2EF3-9BEA-B48B22D2B6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3100" y="3886199"/>
              <a:ext cx="1943100" cy="1943100"/>
            </a:xfrm>
            <a:prstGeom prst="rect">
              <a:avLst/>
            </a:prstGeom>
          </p:spPr>
        </p:pic>
        <p:pic>
          <p:nvPicPr>
            <p:cNvPr id="14" name="Picture 13" descr="A yellow and white pattern&#10;&#10;Description automatically generated">
              <a:extLst>
                <a:ext uri="{FF2B5EF4-FFF2-40B4-BE49-F238E27FC236}">
                  <a16:creationId xmlns:a16="http://schemas.microsoft.com/office/drawing/2014/main" id="{C32CA83D-EFA9-B1C1-FE4D-72694044BC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943099"/>
              <a:ext cx="1943100" cy="1943100"/>
            </a:xfrm>
            <a:prstGeom prst="rect">
              <a:avLst/>
            </a:prstGeom>
          </p:spPr>
        </p:pic>
        <p:pic>
          <p:nvPicPr>
            <p:cNvPr id="16" name="Picture 15" descr="A white cloud and black and white stripes&#10;&#10;Description automatically generated">
              <a:extLst>
                <a:ext uri="{FF2B5EF4-FFF2-40B4-BE49-F238E27FC236}">
                  <a16:creationId xmlns:a16="http://schemas.microsoft.com/office/drawing/2014/main" id="{58E53497-4313-5A3A-11B0-137616D057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43100" y="1943099"/>
              <a:ext cx="1943100" cy="1943100"/>
            </a:xfrm>
            <a:prstGeom prst="rect">
              <a:avLst/>
            </a:prstGeom>
          </p:spPr>
        </p:pic>
        <p:pic>
          <p:nvPicPr>
            <p:cNvPr id="17" name="Picture 16" descr="A white and yellow flower&#10;&#10;Description automatically generated">
              <a:extLst>
                <a:ext uri="{FF2B5EF4-FFF2-40B4-BE49-F238E27FC236}">
                  <a16:creationId xmlns:a16="http://schemas.microsoft.com/office/drawing/2014/main" id="{76B9EDB0-EBE4-823A-723B-ED936C9899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886199"/>
              <a:ext cx="1943100" cy="1943100"/>
            </a:xfrm>
            <a:prstGeom prst="rect">
              <a:avLst/>
            </a:prstGeom>
          </p:spPr>
        </p:pic>
      </p:grpSp>
    </p:spTree>
    <p:extLst>
      <p:ext uri="{BB962C8B-B14F-4D97-AF65-F5344CB8AC3E}">
        <p14:creationId xmlns:p14="http://schemas.microsoft.com/office/powerpoint/2010/main" val="2172731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19A9A-5D70-15DE-09E1-6627D2EF3A5E}"/>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672BC6A2-77EF-5C24-61E0-6F8F2FCE7D4D}"/>
              </a:ext>
            </a:extLst>
          </p:cNvPr>
          <p:cNvSpPr txBox="1"/>
          <p:nvPr/>
        </p:nvSpPr>
        <p:spPr>
          <a:xfrm>
            <a:off x="2019150" y="720811"/>
            <a:ext cx="587735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a:ln>
                  <a:noFill/>
                </a:ln>
                <a:solidFill>
                  <a:srgbClr val="424646"/>
                </a:solidFill>
                <a:effectLst/>
                <a:uLnTx/>
                <a:uFillTx/>
                <a:latin typeface="Raleway" panose="020B0003030101060003" pitchFamily="34" charset="0"/>
                <a:ea typeface="+mn-ea"/>
                <a:cs typeface="+mn-cs"/>
              </a:rPr>
              <a:t>Dans quels environnements grandissent les tout-petits du Québec ?</a:t>
            </a:r>
            <a:endParaRPr kumimoji="0" lang="fr-CA" sz="2000" b="1" i="0" u="none" strike="noStrike" kern="1200" cap="none" spc="0" normalizeH="0" baseline="0" noProof="0">
              <a:ln>
                <a:noFill/>
              </a:ln>
              <a:solidFill>
                <a:srgbClr val="000000"/>
              </a:solidFill>
              <a:effectLst/>
              <a:uLnTx/>
              <a:uFillTx/>
              <a:latin typeface="Raleway" panose="020B0003030101060003" pitchFamily="34" charset="0"/>
              <a:ea typeface="+mn-ea"/>
              <a:cs typeface="+mn-cs"/>
            </a:endParaRPr>
          </a:p>
        </p:txBody>
      </p:sp>
      <p:grpSp>
        <p:nvGrpSpPr>
          <p:cNvPr id="12" name="Group 11">
            <a:extLst>
              <a:ext uri="{FF2B5EF4-FFF2-40B4-BE49-F238E27FC236}">
                <a16:creationId xmlns:a16="http://schemas.microsoft.com/office/drawing/2014/main" id="{7903F3B6-BCF8-F8FF-FD3D-C1ECB71FCC96}"/>
              </a:ext>
            </a:extLst>
          </p:cNvPr>
          <p:cNvGrpSpPr/>
          <p:nvPr/>
        </p:nvGrpSpPr>
        <p:grpSpPr>
          <a:xfrm>
            <a:off x="0" y="0"/>
            <a:ext cx="1828800" cy="1828800"/>
            <a:chOff x="0" y="0"/>
            <a:chExt cx="1828800" cy="1828800"/>
          </a:xfrm>
        </p:grpSpPr>
        <p:grpSp>
          <p:nvGrpSpPr>
            <p:cNvPr id="4" name="Group 3">
              <a:extLst>
                <a:ext uri="{FF2B5EF4-FFF2-40B4-BE49-F238E27FC236}">
                  <a16:creationId xmlns:a16="http://schemas.microsoft.com/office/drawing/2014/main" id="{69CBA678-BF13-7686-3764-154114827F22}"/>
                </a:ext>
              </a:extLst>
            </p:cNvPr>
            <p:cNvGrpSpPr/>
            <p:nvPr/>
          </p:nvGrpSpPr>
          <p:grpSpPr>
            <a:xfrm>
              <a:off x="0" y="0"/>
              <a:ext cx="1828800" cy="1828800"/>
              <a:chOff x="0" y="0"/>
              <a:chExt cx="1828800" cy="1828800"/>
            </a:xfrm>
          </p:grpSpPr>
          <p:sp>
            <p:nvSpPr>
              <p:cNvPr id="5" name="Right Triangle 4">
                <a:extLst>
                  <a:ext uri="{FF2B5EF4-FFF2-40B4-BE49-F238E27FC236}">
                    <a16:creationId xmlns:a16="http://schemas.microsoft.com/office/drawing/2014/main" id="{275066E0-5921-1638-9534-C9B44DA9094E}"/>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41FAA7D3-B4BA-0AD8-3B05-70060DAEA18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0350" y="162888"/>
                <a:ext cx="1435100" cy="1460500"/>
              </a:xfrm>
              <a:prstGeom prst="rect">
                <a:avLst/>
              </a:prstGeom>
            </p:spPr>
          </p:pic>
        </p:grpSp>
        <p:sp>
          <p:nvSpPr>
            <p:cNvPr id="11" name="Oval 10">
              <a:extLst>
                <a:ext uri="{FF2B5EF4-FFF2-40B4-BE49-F238E27FC236}">
                  <a16:creationId xmlns:a16="http://schemas.microsoft.com/office/drawing/2014/main" id="{E6CD1542-078F-FA58-B3D0-D021523EF3A6}"/>
                </a:ext>
              </a:extLst>
            </p:cNvPr>
            <p:cNvSpPr/>
            <p:nvPr/>
          </p:nvSpPr>
          <p:spPr>
            <a:xfrm>
              <a:off x="720811" y="720811"/>
              <a:ext cx="387178" cy="387178"/>
            </a:xfrm>
            <a:prstGeom prst="ellipse">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 name="Group 1">
            <a:extLst>
              <a:ext uri="{FF2B5EF4-FFF2-40B4-BE49-F238E27FC236}">
                <a16:creationId xmlns:a16="http://schemas.microsoft.com/office/drawing/2014/main" id="{E1A60F8B-A0B6-1FA2-9064-2DA9C3BAA813}"/>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82EC6EF9-8E19-4BD0-0FDF-FA49DB1A5ADA}"/>
                </a:ext>
              </a:extLst>
            </p:cNvPr>
            <p:cNvGrpSpPr/>
            <p:nvPr/>
          </p:nvGrpSpPr>
          <p:grpSpPr>
            <a:xfrm>
              <a:off x="907901" y="6072354"/>
              <a:ext cx="10971867" cy="503092"/>
              <a:chOff x="907901" y="6072354"/>
              <a:chExt cx="10971867" cy="503092"/>
            </a:xfrm>
          </p:grpSpPr>
          <p:sp>
            <p:nvSpPr>
              <p:cNvPr id="21" name="Espace réservé du numéro de diapositive 2">
                <a:extLst>
                  <a:ext uri="{FF2B5EF4-FFF2-40B4-BE49-F238E27FC236}">
                    <a16:creationId xmlns:a16="http://schemas.microsoft.com/office/drawing/2014/main" id="{AB86903A-1CFB-AEBE-3545-842F555150F8}"/>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0CF693-E235-4204-9191-5221442C8378}" type="slidenum">
                  <a:rPr kumimoji="0" lang="fr-CA"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CA"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pic>
            <p:nvPicPr>
              <p:cNvPr id="20" name="Image 4" descr="Logo-Boservatoiredestoutpetits.png">
                <a:extLst>
                  <a:ext uri="{FF2B5EF4-FFF2-40B4-BE49-F238E27FC236}">
                    <a16:creationId xmlns:a16="http://schemas.microsoft.com/office/drawing/2014/main" id="{D293764F-C3B9-CCBF-4BF3-9D2B9CD64F5B}"/>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C800EF9E-A6FF-5003-8B7D-D3EABBA2C0EE}"/>
                </a:ext>
              </a:extLst>
            </p:cNvPr>
            <p:cNvSpPr/>
            <p:nvPr/>
          </p:nvSpPr>
          <p:spPr>
            <a:xfrm>
              <a:off x="11247652" y="6370820"/>
              <a:ext cx="300475" cy="59961"/>
            </a:xfrm>
            <a:prstGeom prst="rect">
              <a:avLst/>
            </a:prstGeom>
            <a:solidFill>
              <a:srgbClr val="FFC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5" name="TextBox 7">
            <a:extLst>
              <a:ext uri="{FF2B5EF4-FFF2-40B4-BE49-F238E27FC236}">
                <a16:creationId xmlns:a16="http://schemas.microsoft.com/office/drawing/2014/main" id="{E5E51850-4B64-D529-A76F-304F49B3AD33}"/>
              </a:ext>
            </a:extLst>
          </p:cNvPr>
          <p:cNvSpPr txBox="1"/>
          <p:nvPr/>
        </p:nvSpPr>
        <p:spPr>
          <a:xfrm>
            <a:off x="1107989" y="1947648"/>
            <a:ext cx="10146847" cy="3385542"/>
          </a:xfrm>
          <a:prstGeom prst="rect">
            <a:avLst/>
          </a:prstGeom>
          <a:noFill/>
        </p:spPr>
        <p:txBody>
          <a:bodyPr wrap="square" lIns="91440" tIns="45720" rIns="91440" bIns="45720" rtlCol="0" anchor="t">
            <a:spAutoFit/>
          </a:bodyPr>
          <a:lstStyle/>
          <a:p>
            <a:pPr marL="0" indent="0">
              <a:buNone/>
            </a:pPr>
            <a:r>
              <a:rPr lang="fr-CA" sz="1400">
                <a:latin typeface="Raleway"/>
                <a:cs typeface="Calibri"/>
              </a:rPr>
              <a:t>L’Observatoire des tout-petits diffuse aujourd’hui, à l’aube de la Grande semaine des tout-petits, son nouveau Portrait intitulé </a:t>
            </a:r>
            <a:r>
              <a:rPr lang="fr-CA" sz="1400" i="1">
                <a:latin typeface="Raleway"/>
                <a:cs typeface="Calibri"/>
              </a:rPr>
              <a:t>Dans quels environnements grandissent les tout-petits du Québec?.</a:t>
            </a:r>
            <a:r>
              <a:rPr lang="fr-CA" sz="1400">
                <a:latin typeface="Raleway"/>
                <a:cs typeface="Calibri"/>
              </a:rPr>
              <a:t> Cet arrêt sur image permet de décrire les environnements dans lesquels grandissent les enfants âgés de 0 à 5 ans au Québec. Il offre des informations sur leur </a:t>
            </a:r>
            <a:r>
              <a:rPr lang="fr-CA" sz="1400" b="1">
                <a:latin typeface="Raleway"/>
                <a:cs typeface="Calibri"/>
              </a:rPr>
              <a:t>environnement familial</a:t>
            </a:r>
            <a:r>
              <a:rPr lang="fr-CA" sz="1400">
                <a:latin typeface="Raleway"/>
                <a:cs typeface="Calibri"/>
              </a:rPr>
              <a:t>, leur </a:t>
            </a:r>
            <a:r>
              <a:rPr lang="fr-CA" sz="1400" b="1">
                <a:latin typeface="Raleway"/>
                <a:cs typeface="Calibri"/>
              </a:rPr>
              <a:t>milieu de résidence </a:t>
            </a:r>
            <a:r>
              <a:rPr lang="fr-CA" sz="1400">
                <a:latin typeface="Raleway"/>
                <a:cs typeface="Calibri"/>
              </a:rPr>
              <a:t>et leurs </a:t>
            </a:r>
            <a:r>
              <a:rPr lang="fr-CA" sz="1400" b="1">
                <a:latin typeface="Raleway"/>
                <a:cs typeface="Calibri"/>
              </a:rPr>
              <a:t>milieux de garde</a:t>
            </a:r>
            <a:r>
              <a:rPr lang="fr-CA" sz="1400">
                <a:latin typeface="Raleway"/>
                <a:cs typeface="Calibri"/>
              </a:rPr>
              <a:t>. </a:t>
            </a:r>
          </a:p>
          <a:p>
            <a:pPr marL="0" indent="0">
              <a:buNone/>
            </a:pPr>
            <a:endParaRPr lang="fr-CA" sz="1400">
              <a:latin typeface="Raleway" pitchFamily="2" charset="0"/>
              <a:cs typeface="Calibri"/>
            </a:endParaRPr>
          </a:p>
          <a:p>
            <a:pPr marL="0" indent="0">
              <a:buNone/>
            </a:pPr>
            <a:r>
              <a:rPr lang="fr-CA" sz="1400">
                <a:latin typeface="Raleway" pitchFamily="2" charset="0"/>
                <a:cs typeface="Calibri"/>
              </a:rPr>
              <a:t>Ce nouveau portrait révèle que </a:t>
            </a:r>
            <a:r>
              <a:rPr lang="fr-CA" sz="1400" b="1">
                <a:latin typeface="Raleway" pitchFamily="2" charset="0"/>
                <a:cs typeface="Calibri"/>
              </a:rPr>
              <a:t>des iniquités préoccupantes demeurent </a:t>
            </a:r>
            <a:r>
              <a:rPr lang="fr-CA" sz="1400">
                <a:latin typeface="Raleway" pitchFamily="2" charset="0"/>
                <a:cs typeface="Calibri"/>
              </a:rPr>
              <a:t>et que cette situation peut entraîner des répercussions sur le développement des tout-petits, alors que certains groupes sont plus à risque. Sur le plan des besoins de base, les enfants qui vivent dans des familles à faible revenu, monoparentales ou immigrantes vivent dans des environnements qui présentent davantage de risques pour leur développement.</a:t>
            </a:r>
          </a:p>
          <a:p>
            <a:pPr marL="0" indent="0">
              <a:buNone/>
            </a:pPr>
            <a:endParaRPr lang="fr-CA" sz="1400">
              <a:latin typeface="Raleway" pitchFamily="2" charset="0"/>
              <a:cs typeface="Calibri"/>
            </a:endParaRPr>
          </a:p>
          <a:p>
            <a:pPr marL="0" indent="0">
              <a:buNone/>
            </a:pPr>
            <a:r>
              <a:rPr lang="fr-CA" sz="1400">
                <a:latin typeface="Raleway" pitchFamily="2" charset="0"/>
                <a:cs typeface="Calibri"/>
              </a:rPr>
              <a:t>Ce portrait présente également différentes </a:t>
            </a:r>
            <a:r>
              <a:rPr lang="fr-CA" sz="1400" b="1">
                <a:latin typeface="Raleway" pitchFamily="2" charset="0"/>
                <a:cs typeface="Calibri"/>
              </a:rPr>
              <a:t>pistes de solution </a:t>
            </a:r>
            <a:r>
              <a:rPr lang="fr-CA" sz="1400">
                <a:latin typeface="Raleway" pitchFamily="2" charset="0"/>
                <a:cs typeface="Calibri"/>
              </a:rPr>
              <a:t>afin d’agir concrètement pour l’amélioration des conditions dans lesquelles grandissent les tout-petits et ainsi s’assurer de leur offrir le meilleur départ possible.</a:t>
            </a:r>
          </a:p>
          <a:p>
            <a:pPr marL="0" indent="0">
              <a:buNone/>
            </a:pPr>
            <a:endParaRPr lang="fr-CA" sz="1400">
              <a:latin typeface="Raleway" pitchFamily="2" charset="0"/>
              <a:cs typeface="Calibri"/>
            </a:endParaRPr>
          </a:p>
          <a:p>
            <a:pPr marL="0" indent="0">
              <a:buNone/>
            </a:pPr>
            <a:r>
              <a:rPr lang="fr-CA" sz="1400">
                <a:latin typeface="Raleway"/>
                <a:cs typeface="Calibri"/>
              </a:rPr>
              <a:t>Pour consulter le Portrait : </a:t>
            </a:r>
            <a:r>
              <a:rPr lang="fr-CA" sz="1400">
                <a:ea typeface="+mn-lt"/>
                <a:cs typeface="+mn-lt"/>
                <a:hlinkClick r:id="rId6"/>
              </a:rPr>
              <a:t>https://tout-petits.org/portrait2024/</a:t>
            </a:r>
          </a:p>
          <a:p>
            <a:endParaRPr lang="fr-CA"/>
          </a:p>
        </p:txBody>
      </p:sp>
    </p:spTree>
    <p:extLst>
      <p:ext uri="{BB962C8B-B14F-4D97-AF65-F5344CB8AC3E}">
        <p14:creationId xmlns:p14="http://schemas.microsoft.com/office/powerpoint/2010/main" val="2647410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FC4B4-B6F4-BFDD-E049-417815DB6F1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E40B32A-204C-50E0-43FA-9AB8921B4D61}"/>
              </a:ext>
            </a:extLst>
          </p:cNvPr>
          <p:cNvSpPr/>
          <p:nvPr/>
        </p:nvSpPr>
        <p:spPr>
          <a:xfrm>
            <a:off x="-1" y="0"/>
            <a:ext cx="12374881" cy="6858001"/>
          </a:xfrm>
          <a:prstGeom prst="rect">
            <a:avLst/>
          </a:prstGeom>
          <a:solidFill>
            <a:srgbClr val="D7D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TextBox 5">
            <a:extLst>
              <a:ext uri="{FF2B5EF4-FFF2-40B4-BE49-F238E27FC236}">
                <a16:creationId xmlns:a16="http://schemas.microsoft.com/office/drawing/2014/main" id="{3D3AC5E3-DA78-7EC1-0D75-50FB4814927E}"/>
              </a:ext>
            </a:extLst>
          </p:cNvPr>
          <p:cNvSpPr txBox="1"/>
          <p:nvPr/>
        </p:nvSpPr>
        <p:spPr>
          <a:xfrm>
            <a:off x="5234383" y="2805752"/>
            <a:ext cx="5163064" cy="1246495"/>
          </a:xfrm>
          <a:prstGeom prst="rect">
            <a:avLst/>
          </a:prstGeom>
          <a:noFill/>
        </p:spPr>
        <p:txBody>
          <a:bodyPr wrap="square" rtlCol="0">
            <a:spAutoFit/>
          </a:bodyPr>
          <a:lstStyle/>
          <a:p>
            <a:pPr>
              <a:lnSpc>
                <a:spcPts val="4540"/>
              </a:lnSpc>
            </a:pPr>
            <a:r>
              <a:rPr lang="fr-CA" sz="4200" b="1">
                <a:solidFill>
                  <a:schemeClr val="bg1"/>
                </a:solidFill>
                <a:latin typeface="Raleway ExtraBold" panose="020B0003030101060003" pitchFamily="34" charset="0"/>
              </a:rPr>
              <a:t>MESSAGES CLÉS DE LA CAMPAGNE</a:t>
            </a:r>
          </a:p>
        </p:txBody>
      </p:sp>
      <p:sp>
        <p:nvSpPr>
          <p:cNvPr id="7" name="ZoneTexte 6">
            <a:extLst>
              <a:ext uri="{FF2B5EF4-FFF2-40B4-BE49-F238E27FC236}">
                <a16:creationId xmlns:a16="http://schemas.microsoft.com/office/drawing/2014/main" id="{E4555E06-7E6A-3B2E-F3FB-B529BAA04763}"/>
              </a:ext>
            </a:extLst>
          </p:cNvPr>
          <p:cNvSpPr txBox="1"/>
          <p:nvPr/>
        </p:nvSpPr>
        <p:spPr>
          <a:xfrm>
            <a:off x="281447" y="304800"/>
            <a:ext cx="3888372" cy="369332"/>
          </a:xfrm>
          <a:prstGeom prst="rect">
            <a:avLst/>
          </a:prstGeom>
          <a:solidFill>
            <a:srgbClr val="FFFF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a:ln>
                  <a:noFill/>
                </a:ln>
                <a:solidFill>
                  <a:prstClr val="black"/>
                </a:solidFill>
                <a:effectLst/>
                <a:uLnTx/>
                <a:uFillTx/>
                <a:latin typeface="Aptos" panose="02110004020202020204"/>
                <a:ea typeface="+mn-ea"/>
                <a:cs typeface="+mn-cs"/>
              </a:rPr>
              <a:t>Diapo Titre de chapitre 3 sans le texte</a:t>
            </a:r>
          </a:p>
        </p:txBody>
      </p:sp>
      <p:grpSp>
        <p:nvGrpSpPr>
          <p:cNvPr id="3" name="Group 2">
            <a:extLst>
              <a:ext uri="{FF2B5EF4-FFF2-40B4-BE49-F238E27FC236}">
                <a16:creationId xmlns:a16="http://schemas.microsoft.com/office/drawing/2014/main" id="{2A2E4771-69C4-3699-BDB0-B1A55595F6E9}"/>
              </a:ext>
            </a:extLst>
          </p:cNvPr>
          <p:cNvGrpSpPr/>
          <p:nvPr/>
        </p:nvGrpSpPr>
        <p:grpSpPr>
          <a:xfrm>
            <a:off x="0" y="0"/>
            <a:ext cx="4577160" cy="6858000"/>
            <a:chOff x="198037" y="2047121"/>
            <a:chExt cx="3890586" cy="5829300"/>
          </a:xfrm>
        </p:grpSpPr>
        <p:pic>
          <p:nvPicPr>
            <p:cNvPr id="8" name="Picture 7" descr="A pattern of green and white drops&#10;&#10;Description automatically generated">
              <a:extLst>
                <a:ext uri="{FF2B5EF4-FFF2-40B4-BE49-F238E27FC236}">
                  <a16:creationId xmlns:a16="http://schemas.microsoft.com/office/drawing/2014/main" id="{C3B8071F-96BF-8FBE-20ED-F8FF524496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5523" y="2047121"/>
              <a:ext cx="1943100" cy="1943100"/>
            </a:xfrm>
            <a:prstGeom prst="rect">
              <a:avLst/>
            </a:prstGeom>
          </p:spPr>
        </p:pic>
        <p:pic>
          <p:nvPicPr>
            <p:cNvPr id="10" name="Picture 9" descr="A wrench and hammer&#10;&#10;Description automatically generated">
              <a:extLst>
                <a:ext uri="{FF2B5EF4-FFF2-40B4-BE49-F238E27FC236}">
                  <a16:creationId xmlns:a16="http://schemas.microsoft.com/office/drawing/2014/main" id="{3767E897-5A21-2874-22E0-AB64346CBC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616" y="2047121"/>
              <a:ext cx="1943100" cy="1943100"/>
            </a:xfrm>
            <a:prstGeom prst="rect">
              <a:avLst/>
            </a:prstGeom>
          </p:spPr>
        </p:pic>
        <p:pic>
          <p:nvPicPr>
            <p:cNvPr id="13" name="Picture 12" descr="A green and grey circle&#10;&#10;Description automatically generated">
              <a:extLst>
                <a:ext uri="{FF2B5EF4-FFF2-40B4-BE49-F238E27FC236}">
                  <a16:creationId xmlns:a16="http://schemas.microsoft.com/office/drawing/2014/main" id="{CE47840E-F48F-8F10-D757-9BB0F2B4DF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037" y="3990221"/>
              <a:ext cx="1943100" cy="1943100"/>
            </a:xfrm>
            <a:prstGeom prst="rect">
              <a:avLst/>
            </a:prstGeom>
          </p:spPr>
        </p:pic>
        <p:pic>
          <p:nvPicPr>
            <p:cNvPr id="14" name="Picture 13" descr="A group of white circles on a green background&#10;&#10;Description automatically generated">
              <a:extLst>
                <a:ext uri="{FF2B5EF4-FFF2-40B4-BE49-F238E27FC236}">
                  <a16:creationId xmlns:a16="http://schemas.microsoft.com/office/drawing/2014/main" id="{04245855-1A7C-ABF9-9FCC-F05D87D097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1137" y="3990221"/>
              <a:ext cx="1943100" cy="1943100"/>
            </a:xfrm>
            <a:prstGeom prst="rect">
              <a:avLst/>
            </a:prstGeom>
          </p:spPr>
        </p:pic>
        <p:pic>
          <p:nvPicPr>
            <p:cNvPr id="15" name="Picture 14" descr="A green band aid on a black background&#10;&#10;Description automatically generated">
              <a:extLst>
                <a:ext uri="{FF2B5EF4-FFF2-40B4-BE49-F238E27FC236}">
                  <a16:creationId xmlns:a16="http://schemas.microsoft.com/office/drawing/2014/main" id="{D29D53CE-08B2-15DC-1EDE-FDE36D39F9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41137" y="5933321"/>
              <a:ext cx="1943100" cy="1943100"/>
            </a:xfrm>
            <a:prstGeom prst="rect">
              <a:avLst/>
            </a:prstGeom>
          </p:spPr>
        </p:pic>
        <p:pic>
          <p:nvPicPr>
            <p:cNvPr id="16" name="Picture 15" descr="A heart in a white circle&#10;&#10;Description automatically generated">
              <a:extLst>
                <a:ext uri="{FF2B5EF4-FFF2-40B4-BE49-F238E27FC236}">
                  <a16:creationId xmlns:a16="http://schemas.microsoft.com/office/drawing/2014/main" id="{619065F8-D498-C350-4EFF-01290B779C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8037" y="5933321"/>
              <a:ext cx="1943100" cy="1943100"/>
            </a:xfrm>
            <a:prstGeom prst="rect">
              <a:avLst/>
            </a:prstGeom>
          </p:spPr>
        </p:pic>
      </p:grpSp>
    </p:spTree>
    <p:extLst>
      <p:ext uri="{BB962C8B-B14F-4D97-AF65-F5344CB8AC3E}">
        <p14:creationId xmlns:p14="http://schemas.microsoft.com/office/powerpoint/2010/main" val="679990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1E31B-7CCE-5EF2-4B8B-6DDB1A4E7BDF}"/>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95D8A58B-D00C-7FC2-89B6-9E6C11C42250}"/>
              </a:ext>
            </a:extLst>
          </p:cNvPr>
          <p:cNvSpPr txBox="1"/>
          <p:nvPr/>
        </p:nvSpPr>
        <p:spPr>
          <a:xfrm>
            <a:off x="1967024" y="908578"/>
            <a:ext cx="6930395" cy="348813"/>
          </a:xfrm>
          <a:prstGeom prst="rect">
            <a:avLst/>
          </a:prstGeom>
          <a:noFill/>
        </p:spPr>
        <p:txBody>
          <a:bodyPr wrap="square">
            <a:spAutoFit/>
          </a:bodyPr>
          <a:lstStyle/>
          <a:p>
            <a:pPr>
              <a:lnSpc>
                <a:spcPts val="2020"/>
              </a:lnSpc>
            </a:pPr>
            <a:r>
              <a:rPr lang="fr-CA" sz="2000" b="1" u="none" strike="noStrike" baseline="0">
                <a:solidFill>
                  <a:srgbClr val="424646"/>
                </a:solidFill>
                <a:latin typeface="Raleway" panose="020B0003030101060003" pitchFamily="34" charset="0"/>
              </a:rPr>
              <a:t>Messages clés de la campagne</a:t>
            </a:r>
          </a:p>
        </p:txBody>
      </p:sp>
      <p:sp>
        <p:nvSpPr>
          <p:cNvPr id="6" name="ZoneTexte 5">
            <a:extLst>
              <a:ext uri="{FF2B5EF4-FFF2-40B4-BE49-F238E27FC236}">
                <a16:creationId xmlns:a16="http://schemas.microsoft.com/office/drawing/2014/main" id="{37C020E9-8AB5-BD99-DB10-B879AA95DE93}"/>
              </a:ext>
            </a:extLst>
          </p:cNvPr>
          <p:cNvSpPr txBox="1"/>
          <p:nvPr/>
        </p:nvSpPr>
        <p:spPr>
          <a:xfrm>
            <a:off x="1515325" y="1477570"/>
            <a:ext cx="9732327" cy="4857612"/>
          </a:xfrm>
          <a:prstGeom prst="rect">
            <a:avLst/>
          </a:prstGeom>
          <a:noFill/>
        </p:spPr>
        <p:txBody>
          <a:bodyPr wrap="square">
            <a:spAutoFit/>
          </a:bodyPr>
          <a:lstStyle/>
          <a:p>
            <a:pPr lvl="0">
              <a:lnSpc>
                <a:spcPct val="106000"/>
              </a:lnSpc>
              <a:spcBef>
                <a:spcPts val="600"/>
              </a:spcBef>
              <a:spcAft>
                <a:spcPts val="600"/>
              </a:spcAft>
            </a:pPr>
            <a:r>
              <a:rPr lang="fr-CA" sz="1400">
                <a:effectLst/>
                <a:latin typeface="Raleway" pitchFamily="2" charset="0"/>
                <a:ea typeface="Calibri" panose="020F0502020204030204" pitchFamily="34" charset="0"/>
                <a:cs typeface="Arial" panose="020B0604020202020204" pitchFamily="34" charset="0"/>
              </a:rPr>
              <a:t>Le Portrait 2024 de l’Observatoire des tout-petits, intitulé </a:t>
            </a:r>
            <a:r>
              <a:rPr lang="fr-CA" sz="1400" i="1">
                <a:effectLst/>
                <a:latin typeface="Raleway" pitchFamily="2" charset="0"/>
                <a:ea typeface="Calibri" panose="020F0502020204030204" pitchFamily="34" charset="0"/>
                <a:cs typeface="Arial" panose="020B0604020202020204" pitchFamily="34" charset="0"/>
              </a:rPr>
              <a:t>Dans quels environnements grandissent les tout-petits au Québec ?</a:t>
            </a:r>
            <a:r>
              <a:rPr lang="fr-CA" sz="1400">
                <a:effectLst/>
                <a:latin typeface="Raleway" pitchFamily="2" charset="0"/>
                <a:ea typeface="Calibri" panose="020F0502020204030204" pitchFamily="34" charset="0"/>
                <a:cs typeface="Arial" panose="020B0604020202020204" pitchFamily="34" charset="0"/>
              </a:rPr>
              <a:t> permet de décrire les environnements dans lesquels grandissent les enfants âgés de 0 à 5 ans au Québec. Il offre des informations sur leur environnement familial, leur milieu de résidence et leurs milieux de garde. </a:t>
            </a:r>
          </a:p>
          <a:p>
            <a:pPr lvl="0">
              <a:lnSpc>
                <a:spcPct val="106000"/>
              </a:lnSpc>
              <a:spcBef>
                <a:spcPts val="600"/>
              </a:spcBef>
              <a:spcAft>
                <a:spcPts val="600"/>
              </a:spcAft>
            </a:pPr>
            <a:r>
              <a:rPr lang="fr-CA" sz="1400">
                <a:effectLst/>
                <a:latin typeface="Raleway" pitchFamily="2" charset="0"/>
                <a:ea typeface="Calibri" panose="020F0502020204030204" pitchFamily="34" charset="0"/>
                <a:cs typeface="Arial" panose="020B0604020202020204" pitchFamily="34" charset="0"/>
              </a:rPr>
              <a:t>Ce nouveau portrait révèle que des iniquités préoccupantes demeurent et que cette situation peut entraîner des répercussions sur le développement des tout-petits, alors que certains groupes sont plus à risque. Sur le plan des besoins de base, les enfants qui vivent dans des familles à faible revenu, monoparentales ou immigrantes vivent dans des environnements qui présentent davantage de risques pour leur développement.</a:t>
            </a:r>
          </a:p>
          <a:p>
            <a:pPr lvl="0">
              <a:lnSpc>
                <a:spcPct val="106000"/>
              </a:lnSpc>
              <a:spcBef>
                <a:spcPts val="600"/>
              </a:spcBef>
              <a:spcAft>
                <a:spcPts val="600"/>
              </a:spcAft>
            </a:pPr>
            <a:r>
              <a:rPr lang="fr-CA" sz="1400">
                <a:latin typeface="Raleway" pitchFamily="2" charset="0"/>
                <a:ea typeface="Calibri" panose="020F0502020204030204" pitchFamily="34" charset="0"/>
                <a:cs typeface="Arial" panose="020B0604020202020204" pitchFamily="34" charset="0"/>
              </a:rPr>
              <a:t>Certains éléments sont préoccupants. Par exemple : </a:t>
            </a:r>
            <a:endParaRPr lang="fr-CA" sz="1400">
              <a:effectLst/>
              <a:latin typeface="Raleway" pitchFamily="2" charset="0"/>
              <a:ea typeface="Calibri" panose="020F0502020204030204" pitchFamily="34" charset="0"/>
              <a:cs typeface="Arial" panose="020B0604020202020204" pitchFamily="34" charset="0"/>
            </a:endParaRPr>
          </a:p>
          <a:p>
            <a:pPr marL="285750" lvl="0" indent="-285750">
              <a:spcBef>
                <a:spcPts val="600"/>
              </a:spcBef>
              <a:spcAft>
                <a:spcPts val="600"/>
              </a:spcAft>
              <a:buFont typeface="Arial" panose="020B0604020202020204" pitchFamily="34" charset="0"/>
              <a:buChar char="•"/>
            </a:pPr>
            <a:r>
              <a:rPr lang="fr-CA" sz="1400">
                <a:effectLst/>
                <a:latin typeface="Raleway" pitchFamily="2" charset="0"/>
                <a:ea typeface="Calibri" panose="020F0502020204030204" pitchFamily="34" charset="0"/>
                <a:cs typeface="Arial" panose="020B0604020202020204" pitchFamily="34" charset="0"/>
              </a:rPr>
              <a:t>En 2022, près d’une famille sur cinq (19,8 %) ayant au moins un enfant de 0 à 5 ans était en situation d’insécurité alimentaire.</a:t>
            </a:r>
          </a:p>
          <a:p>
            <a:pPr marL="285750" lvl="0" indent="-285750">
              <a:spcBef>
                <a:spcPts val="600"/>
              </a:spcBef>
              <a:spcAft>
                <a:spcPts val="600"/>
              </a:spcAft>
              <a:buFont typeface="Arial" panose="020B0604020202020204" pitchFamily="34" charset="0"/>
              <a:buChar char="•"/>
            </a:pPr>
            <a:r>
              <a:rPr lang="fr-CA" sz="1400">
                <a:effectLst/>
                <a:latin typeface="Raleway" pitchFamily="2" charset="0"/>
                <a:ea typeface="Calibri" panose="020F0502020204030204" pitchFamily="34" charset="0"/>
                <a:cs typeface="Arial" panose="020B0604020202020204" pitchFamily="34" charset="0"/>
              </a:rPr>
              <a:t>En 2021, 1 famille sur 4 avec au moins un enfant de 0 à 5 ans vivait dans un logement non acceptable, c’est-à-dire un logement qui correspond à au moins une de ces conditions : trop cher, trop petit ou qui nécessite des réparations majeures. </a:t>
            </a:r>
          </a:p>
          <a:p>
            <a:pPr marL="285750" lvl="0" indent="-285750">
              <a:spcBef>
                <a:spcPts val="600"/>
              </a:spcBef>
              <a:spcAft>
                <a:spcPts val="600"/>
              </a:spcAft>
              <a:buFont typeface="Arial" panose="020B0604020202020204" pitchFamily="34" charset="0"/>
              <a:buChar char="•"/>
            </a:pPr>
            <a:r>
              <a:rPr lang="fr-CA" sz="1400">
                <a:latin typeface="Raleway" pitchFamily="2" charset="0"/>
                <a:ea typeface="Calibri" panose="020F0502020204030204" pitchFamily="34" charset="0"/>
                <a:cs typeface="Arial" panose="020B0604020202020204" pitchFamily="34" charset="0"/>
              </a:rPr>
              <a:t>A</a:t>
            </a:r>
            <a:r>
              <a:rPr lang="fr-CA" sz="1400">
                <a:effectLst/>
                <a:latin typeface="Raleway" pitchFamily="2" charset="0"/>
                <a:ea typeface="Calibri" panose="020F0502020204030204" pitchFamily="34" charset="0"/>
                <a:cs typeface="Arial" panose="020B0604020202020204" pitchFamily="34" charset="0"/>
              </a:rPr>
              <a:t>u-delà du manque de places dans le réseau des services de garde éducatifs à l’enfance, la qualité éducative de tous les types de milieux évalués est en baisse. Or, pour que la fréquentation d’un service de garde éducatif influence positivement le développement des tout-petits, il est essentiel qu’il soit de qualité. </a:t>
            </a:r>
            <a:endParaRPr lang="fr-CA" sz="1400">
              <a:latin typeface="Raleway" pitchFamily="2" charset="0"/>
              <a:ea typeface="Calibri" panose="020F0502020204030204" pitchFamily="34" charset="0"/>
              <a:cs typeface="Arial" panose="020B0604020202020204" pitchFamily="34" charset="0"/>
            </a:endParaRPr>
          </a:p>
          <a:p>
            <a:pPr marL="285750" lvl="0" indent="-285750">
              <a:lnSpc>
                <a:spcPct val="106000"/>
              </a:lnSpc>
              <a:spcBef>
                <a:spcPts val="1200"/>
              </a:spcBef>
              <a:spcAft>
                <a:spcPts val="1200"/>
              </a:spcAft>
              <a:buFont typeface="Arial" panose="020B0604020202020204" pitchFamily="34" charset="0"/>
              <a:buChar char="•"/>
            </a:pPr>
            <a:endParaRPr lang="fr-CA" sz="1400" u="none" strike="noStrike" baseline="0">
              <a:solidFill>
                <a:srgbClr val="424646"/>
              </a:solidFill>
              <a:latin typeface="Raleway" pitchFamily="2" charset="0"/>
            </a:endParaRPr>
          </a:p>
        </p:txBody>
      </p:sp>
      <p:grpSp>
        <p:nvGrpSpPr>
          <p:cNvPr id="4" name="Group 3">
            <a:extLst>
              <a:ext uri="{FF2B5EF4-FFF2-40B4-BE49-F238E27FC236}">
                <a16:creationId xmlns:a16="http://schemas.microsoft.com/office/drawing/2014/main" id="{87D4DA3A-27AF-F613-AA89-072AD976AC3C}"/>
              </a:ext>
            </a:extLst>
          </p:cNvPr>
          <p:cNvGrpSpPr/>
          <p:nvPr/>
        </p:nvGrpSpPr>
        <p:grpSpPr>
          <a:xfrm>
            <a:off x="0" y="0"/>
            <a:ext cx="1828800" cy="1828800"/>
            <a:chOff x="0" y="0"/>
            <a:chExt cx="1828800" cy="1828800"/>
          </a:xfrm>
        </p:grpSpPr>
        <p:grpSp>
          <p:nvGrpSpPr>
            <p:cNvPr id="5" name="Group 4">
              <a:extLst>
                <a:ext uri="{FF2B5EF4-FFF2-40B4-BE49-F238E27FC236}">
                  <a16:creationId xmlns:a16="http://schemas.microsoft.com/office/drawing/2014/main" id="{714DE7E9-3FB5-C275-A98E-EBBD43A5805A}"/>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7C9135A4-3C3E-5552-E48B-41B47D4FD4D3}"/>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87B32BD-5DB0-9733-DA75-FEBC7AC3367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0350" y="162888"/>
                <a:ext cx="1435100" cy="1460500"/>
              </a:xfrm>
              <a:prstGeom prst="rect">
                <a:avLst/>
              </a:prstGeom>
            </p:spPr>
          </p:pic>
        </p:grpSp>
        <p:sp>
          <p:nvSpPr>
            <p:cNvPr id="9" name="Oval 8">
              <a:extLst>
                <a:ext uri="{FF2B5EF4-FFF2-40B4-BE49-F238E27FC236}">
                  <a16:creationId xmlns:a16="http://schemas.microsoft.com/office/drawing/2014/main" id="{F52CEA95-CEE5-BBFA-9A92-96FB2329D665}"/>
                </a:ext>
              </a:extLst>
            </p:cNvPr>
            <p:cNvSpPr/>
            <p:nvPr/>
          </p:nvSpPr>
          <p:spPr>
            <a:xfrm>
              <a:off x="720811" y="720811"/>
              <a:ext cx="387178" cy="387178"/>
            </a:xfrm>
            <a:prstGeom prst="ellipse">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4D43A32B-58AF-C17A-9E93-91C524AFE824}"/>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903AEDB7-5864-53C8-21B6-A4A92F9D5E1F}"/>
                </a:ext>
              </a:extLst>
            </p:cNvPr>
            <p:cNvGrpSpPr/>
            <p:nvPr/>
          </p:nvGrpSpPr>
          <p:grpSpPr>
            <a:xfrm>
              <a:off x="907901" y="6072354"/>
              <a:ext cx="10971867" cy="503092"/>
              <a:chOff x="907901" y="6072354"/>
              <a:chExt cx="10971867" cy="503092"/>
            </a:xfrm>
          </p:grpSpPr>
          <p:sp>
            <p:nvSpPr>
              <p:cNvPr id="15" name="Espace réservé du numéro de diapositive 2">
                <a:extLst>
                  <a:ext uri="{FF2B5EF4-FFF2-40B4-BE49-F238E27FC236}">
                    <a16:creationId xmlns:a16="http://schemas.microsoft.com/office/drawing/2014/main" id="{3A06D240-4089-0CAD-E837-9A8EEB2546DE}"/>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6</a:t>
                </a:fld>
                <a:endParaRPr lang="fr-CA"/>
              </a:p>
            </p:txBody>
          </p:sp>
          <p:pic>
            <p:nvPicPr>
              <p:cNvPr id="14" name="Image 4" descr="Logo-Boservatoiredestoutpetits.png">
                <a:extLst>
                  <a:ext uri="{FF2B5EF4-FFF2-40B4-BE49-F238E27FC236}">
                    <a16:creationId xmlns:a16="http://schemas.microsoft.com/office/drawing/2014/main" id="{466E9DEA-84D4-CFC8-D745-0F3699ACBF5D}"/>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8A13B373-76C4-BE50-0F7A-64CDA91FB6BE}"/>
                </a:ext>
              </a:extLst>
            </p:cNvPr>
            <p:cNvSpPr/>
            <p:nvPr/>
          </p:nvSpPr>
          <p:spPr>
            <a:xfrm>
              <a:off x="11247652" y="6370820"/>
              <a:ext cx="300475" cy="59961"/>
            </a:xfrm>
            <a:prstGeom prst="rect">
              <a:avLst/>
            </a:prstGeom>
            <a:solidFill>
              <a:srgbClr val="2BB082"/>
            </a:solidFill>
            <a:ln>
              <a:solidFill>
                <a:srgbClr val="2BB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extLst>
      <p:ext uri="{BB962C8B-B14F-4D97-AF65-F5344CB8AC3E}">
        <p14:creationId xmlns:p14="http://schemas.microsoft.com/office/powerpoint/2010/main" val="483202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FF3A2-9775-350E-543E-2B35DFAD870C}"/>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7483CC89-B449-8386-3DAD-ED306F811DD6}"/>
              </a:ext>
            </a:extLst>
          </p:cNvPr>
          <p:cNvSpPr txBox="1"/>
          <p:nvPr/>
        </p:nvSpPr>
        <p:spPr>
          <a:xfrm>
            <a:off x="1967024" y="908578"/>
            <a:ext cx="6930395" cy="348813"/>
          </a:xfrm>
          <a:prstGeom prst="rect">
            <a:avLst/>
          </a:prstGeom>
          <a:noFill/>
        </p:spPr>
        <p:txBody>
          <a:bodyPr wrap="square">
            <a:spAutoFit/>
          </a:bodyPr>
          <a:lstStyle/>
          <a:p>
            <a:pPr>
              <a:lnSpc>
                <a:spcPts val="2020"/>
              </a:lnSpc>
            </a:pPr>
            <a:r>
              <a:rPr lang="fr-CA" sz="2000" b="1" u="none" strike="noStrike" baseline="0">
                <a:solidFill>
                  <a:srgbClr val="424646"/>
                </a:solidFill>
                <a:latin typeface="Raleway" panose="020B0003030101060003" pitchFamily="34" charset="0"/>
              </a:rPr>
              <a:t>Messages clés de la campagne (suite)</a:t>
            </a:r>
          </a:p>
        </p:txBody>
      </p:sp>
      <p:sp>
        <p:nvSpPr>
          <p:cNvPr id="6" name="ZoneTexte 5">
            <a:extLst>
              <a:ext uri="{FF2B5EF4-FFF2-40B4-BE49-F238E27FC236}">
                <a16:creationId xmlns:a16="http://schemas.microsoft.com/office/drawing/2014/main" id="{4DF809DE-CFDB-9850-CD48-8517639231CB}"/>
              </a:ext>
            </a:extLst>
          </p:cNvPr>
          <p:cNvSpPr txBox="1"/>
          <p:nvPr/>
        </p:nvSpPr>
        <p:spPr>
          <a:xfrm>
            <a:off x="1574008" y="1532901"/>
            <a:ext cx="9748113" cy="3665362"/>
          </a:xfrm>
          <a:prstGeom prst="rect">
            <a:avLst/>
          </a:prstGeom>
          <a:noFill/>
        </p:spPr>
        <p:txBody>
          <a:bodyPr wrap="square">
            <a:spAutoFit/>
          </a:bodyPr>
          <a:lstStyle/>
          <a:p>
            <a:pPr lvl="0">
              <a:lnSpc>
                <a:spcPct val="106000"/>
              </a:lnSpc>
              <a:spcBef>
                <a:spcPts val="600"/>
              </a:spcBef>
              <a:spcAft>
                <a:spcPts val="600"/>
              </a:spcAft>
            </a:pPr>
            <a:r>
              <a:rPr lang="fr-CA" sz="1400">
                <a:effectLst/>
                <a:latin typeface="Raleway" pitchFamily="2" charset="0"/>
                <a:ea typeface="Calibri" panose="020F0502020204030204" pitchFamily="34" charset="0"/>
                <a:cs typeface="Arial" panose="020B0604020202020204" pitchFamily="34" charset="0"/>
              </a:rPr>
              <a:t>Certaines bonnes nouvelles sont à signaler :</a:t>
            </a:r>
            <a:endParaRPr lang="fr-CA" sz="1400">
              <a:latin typeface="Raleway" pitchFamily="2" charset="0"/>
              <a:ea typeface="Calibri" panose="020F0502020204030204" pitchFamily="34" charset="0"/>
              <a:cs typeface="Arial" panose="020B0604020202020204" pitchFamily="34" charset="0"/>
            </a:endParaRPr>
          </a:p>
          <a:p>
            <a:pPr marL="285750" lvl="0" indent="-285750">
              <a:lnSpc>
                <a:spcPct val="106000"/>
              </a:lnSpc>
              <a:spcBef>
                <a:spcPts val="600"/>
              </a:spcBef>
              <a:spcAft>
                <a:spcPts val="600"/>
              </a:spcAft>
              <a:buFont typeface="Arial" panose="020B0604020202020204" pitchFamily="34" charset="0"/>
              <a:buChar char="•"/>
            </a:pPr>
            <a:r>
              <a:rPr lang="fr-CA" sz="1400">
                <a:effectLst/>
                <a:latin typeface="Raleway" pitchFamily="2" charset="0"/>
                <a:ea typeface="Calibri" panose="020F0502020204030204" pitchFamily="34" charset="0"/>
                <a:cs typeface="Arial" panose="020B0604020202020204" pitchFamily="34" charset="0"/>
              </a:rPr>
              <a:t>En 2021, le gouvernement a intégré des mesures incitatives pour encourager un meilleur équilibre entre le partage du congé parental entre la mère et le père. Alors que le taux de participation des mères au Régime est demeuré relativement stable à travers les années, celui des pères a augmenté. La mise en place de prestations exclusives aux pères québécois a eu un effet graduel sur leur participation aux congés parentaux. </a:t>
            </a:r>
          </a:p>
          <a:p>
            <a:pPr marL="285750" lvl="0" indent="-285750">
              <a:lnSpc>
                <a:spcPct val="106000"/>
              </a:lnSpc>
              <a:spcBef>
                <a:spcPts val="600"/>
              </a:spcBef>
              <a:spcAft>
                <a:spcPts val="600"/>
              </a:spcAft>
              <a:buFont typeface="Arial" panose="020B0604020202020204" pitchFamily="34" charset="0"/>
              <a:buChar char="•"/>
            </a:pPr>
            <a:r>
              <a:rPr lang="fr-CA" sz="1400">
                <a:effectLst/>
                <a:latin typeface="Raleway" pitchFamily="2" charset="0"/>
                <a:ea typeface="Calibri" panose="020F0502020204030204" pitchFamily="34" charset="0"/>
                <a:cs typeface="Arial" panose="020B0604020202020204" pitchFamily="34" charset="0"/>
              </a:rPr>
              <a:t>On observe de moins en moins de plomb dans le sang des enfants. En effet, les concentrations de plomb dans le sang des enfants de 3 à 5 ans ont diminué de 40% entre les périodes 2009-2013 et 2016-2019.</a:t>
            </a:r>
          </a:p>
          <a:p>
            <a:pPr marL="285750" indent="-285750">
              <a:lnSpc>
                <a:spcPct val="106000"/>
              </a:lnSpc>
              <a:spcBef>
                <a:spcPts val="600"/>
              </a:spcBef>
              <a:spcAft>
                <a:spcPts val="600"/>
              </a:spcAft>
              <a:buFont typeface="Arial" panose="020B0604020202020204" pitchFamily="34" charset="0"/>
              <a:buChar char="•"/>
            </a:pPr>
            <a:r>
              <a:rPr lang="fr-CA" sz="1400">
                <a:effectLst/>
                <a:latin typeface="Raleway" pitchFamily="2" charset="0"/>
                <a:ea typeface="Calibri" panose="020F0502020204030204" pitchFamily="34" charset="0"/>
                <a:cs typeface="Arial" panose="020B0604020202020204" pitchFamily="34" charset="0"/>
              </a:rPr>
              <a:t>En 2023, parmi les femmes de moins de 20 ans, moins de 4 femmes pour 1000 ont donné naissance à un bébé (3,7 pour 1 000). Il s’agit du plus faible taux de fécondité jamais enregistré au Québec dans ce groupe d’âge. En 2013, il était de 7,9 pour 1 000. </a:t>
            </a:r>
          </a:p>
          <a:p>
            <a:pPr lvl="0">
              <a:lnSpc>
                <a:spcPct val="106000"/>
              </a:lnSpc>
              <a:spcBef>
                <a:spcPts val="600"/>
              </a:spcBef>
              <a:spcAft>
                <a:spcPts val="600"/>
              </a:spcAft>
            </a:pPr>
            <a:endParaRPr lang="fr-CA" sz="1400">
              <a:effectLst/>
              <a:latin typeface="Raleway" pitchFamily="2" charset="0"/>
              <a:ea typeface="Calibri" panose="020F0502020204030204" pitchFamily="34" charset="0"/>
              <a:cs typeface="Arial" panose="020B0604020202020204" pitchFamily="34" charset="0"/>
            </a:endParaRPr>
          </a:p>
          <a:p>
            <a:pPr marL="285750" lvl="0" indent="-285750">
              <a:lnSpc>
                <a:spcPct val="106000"/>
              </a:lnSpc>
              <a:spcBef>
                <a:spcPts val="1200"/>
              </a:spcBef>
              <a:spcAft>
                <a:spcPts val="1200"/>
              </a:spcAft>
              <a:buFont typeface="Arial" panose="020B0604020202020204" pitchFamily="34" charset="0"/>
              <a:buChar char="•"/>
            </a:pPr>
            <a:endParaRPr lang="fr-CA" sz="1400" u="none" strike="noStrike" baseline="0">
              <a:solidFill>
                <a:srgbClr val="424646"/>
              </a:solidFill>
              <a:latin typeface="Raleway" pitchFamily="2" charset="0"/>
            </a:endParaRPr>
          </a:p>
        </p:txBody>
      </p:sp>
      <p:grpSp>
        <p:nvGrpSpPr>
          <p:cNvPr id="4" name="Group 3">
            <a:extLst>
              <a:ext uri="{FF2B5EF4-FFF2-40B4-BE49-F238E27FC236}">
                <a16:creationId xmlns:a16="http://schemas.microsoft.com/office/drawing/2014/main" id="{E754F313-63E3-7500-888D-6252976B4FF0}"/>
              </a:ext>
            </a:extLst>
          </p:cNvPr>
          <p:cNvGrpSpPr/>
          <p:nvPr/>
        </p:nvGrpSpPr>
        <p:grpSpPr>
          <a:xfrm>
            <a:off x="0" y="0"/>
            <a:ext cx="1828800" cy="1828800"/>
            <a:chOff x="0" y="0"/>
            <a:chExt cx="1828800" cy="1828800"/>
          </a:xfrm>
        </p:grpSpPr>
        <p:grpSp>
          <p:nvGrpSpPr>
            <p:cNvPr id="5" name="Group 4">
              <a:extLst>
                <a:ext uri="{FF2B5EF4-FFF2-40B4-BE49-F238E27FC236}">
                  <a16:creationId xmlns:a16="http://schemas.microsoft.com/office/drawing/2014/main" id="{1DD5B339-FDB4-4E57-CB44-E14795BD45B4}"/>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53F7FF2D-DA2B-A9C3-90FB-0E0418A47D65}"/>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C4E41FF-CD0C-8036-FF6D-E60236D94F7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0350" y="162888"/>
                <a:ext cx="1435100" cy="1460500"/>
              </a:xfrm>
              <a:prstGeom prst="rect">
                <a:avLst/>
              </a:prstGeom>
            </p:spPr>
          </p:pic>
        </p:grpSp>
        <p:sp>
          <p:nvSpPr>
            <p:cNvPr id="9" name="Oval 8">
              <a:extLst>
                <a:ext uri="{FF2B5EF4-FFF2-40B4-BE49-F238E27FC236}">
                  <a16:creationId xmlns:a16="http://schemas.microsoft.com/office/drawing/2014/main" id="{ED1D4F43-89E8-535F-38D8-D7F0FEB7859F}"/>
                </a:ext>
              </a:extLst>
            </p:cNvPr>
            <p:cNvSpPr/>
            <p:nvPr/>
          </p:nvSpPr>
          <p:spPr>
            <a:xfrm>
              <a:off x="720811" y="720811"/>
              <a:ext cx="387178" cy="387178"/>
            </a:xfrm>
            <a:prstGeom prst="ellipse">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EA80C7E5-E466-16BB-CEF5-BA22034F0CBD}"/>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22A125F4-34E9-263A-5446-1B8FE1B0D3FD}"/>
                </a:ext>
              </a:extLst>
            </p:cNvPr>
            <p:cNvGrpSpPr/>
            <p:nvPr/>
          </p:nvGrpSpPr>
          <p:grpSpPr>
            <a:xfrm>
              <a:off x="907901" y="6072354"/>
              <a:ext cx="10971867" cy="503092"/>
              <a:chOff x="907901" y="6072354"/>
              <a:chExt cx="10971867" cy="503092"/>
            </a:xfrm>
          </p:grpSpPr>
          <p:sp>
            <p:nvSpPr>
              <p:cNvPr id="15" name="Espace réservé du numéro de diapositive 2">
                <a:extLst>
                  <a:ext uri="{FF2B5EF4-FFF2-40B4-BE49-F238E27FC236}">
                    <a16:creationId xmlns:a16="http://schemas.microsoft.com/office/drawing/2014/main" id="{D89FD11D-6D6F-8897-2199-72495E6B13C5}"/>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7</a:t>
                </a:fld>
                <a:endParaRPr lang="fr-CA"/>
              </a:p>
            </p:txBody>
          </p:sp>
          <p:pic>
            <p:nvPicPr>
              <p:cNvPr id="14" name="Image 4" descr="Logo-Boservatoiredestoutpetits.png">
                <a:extLst>
                  <a:ext uri="{FF2B5EF4-FFF2-40B4-BE49-F238E27FC236}">
                    <a16:creationId xmlns:a16="http://schemas.microsoft.com/office/drawing/2014/main" id="{AA4B38E5-A081-4E10-29BE-9BCF6965C285}"/>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F8185A17-52E1-96DE-A92C-D9986E779EE1}"/>
                </a:ext>
              </a:extLst>
            </p:cNvPr>
            <p:cNvSpPr/>
            <p:nvPr/>
          </p:nvSpPr>
          <p:spPr>
            <a:xfrm>
              <a:off x="11247652" y="6370820"/>
              <a:ext cx="300475" cy="59961"/>
            </a:xfrm>
            <a:prstGeom prst="rect">
              <a:avLst/>
            </a:prstGeom>
            <a:solidFill>
              <a:srgbClr val="2BB082"/>
            </a:solidFill>
            <a:ln>
              <a:solidFill>
                <a:srgbClr val="2BB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extLst>
      <p:ext uri="{BB962C8B-B14F-4D97-AF65-F5344CB8AC3E}">
        <p14:creationId xmlns:p14="http://schemas.microsoft.com/office/powerpoint/2010/main" val="4261476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3286A-75F4-8FEE-19DD-4B6D28E0A6EF}"/>
            </a:ext>
          </a:extLst>
        </p:cNvPr>
        <p:cNvGrpSpPr/>
        <p:nvPr/>
      </p:nvGrpSpPr>
      <p:grpSpPr>
        <a:xfrm>
          <a:off x="0" y="0"/>
          <a:ext cx="0" cy="0"/>
          <a:chOff x="0" y="0"/>
          <a:chExt cx="0" cy="0"/>
        </a:xfrm>
      </p:grpSpPr>
      <p:sp>
        <p:nvSpPr>
          <p:cNvPr id="10" name="ZoneTexte 9">
            <a:extLst>
              <a:ext uri="{FF2B5EF4-FFF2-40B4-BE49-F238E27FC236}">
                <a16:creationId xmlns:a16="http://schemas.microsoft.com/office/drawing/2014/main" id="{970047EE-6F40-733D-C678-2E2C12134AF3}"/>
              </a:ext>
            </a:extLst>
          </p:cNvPr>
          <p:cNvSpPr txBox="1"/>
          <p:nvPr/>
        </p:nvSpPr>
        <p:spPr>
          <a:xfrm>
            <a:off x="1967024" y="908578"/>
            <a:ext cx="6930395" cy="348813"/>
          </a:xfrm>
          <a:prstGeom prst="rect">
            <a:avLst/>
          </a:prstGeom>
          <a:noFill/>
        </p:spPr>
        <p:txBody>
          <a:bodyPr wrap="square">
            <a:spAutoFit/>
          </a:bodyPr>
          <a:lstStyle/>
          <a:p>
            <a:pPr>
              <a:lnSpc>
                <a:spcPts val="2020"/>
              </a:lnSpc>
            </a:pPr>
            <a:r>
              <a:rPr lang="fr-CA" sz="2000" b="1" u="none" strike="noStrike" baseline="0">
                <a:solidFill>
                  <a:srgbClr val="424646"/>
                </a:solidFill>
                <a:latin typeface="Raleway" panose="020B0003030101060003" pitchFamily="34" charset="0"/>
              </a:rPr>
              <a:t>Messages clés de la campagne (suite)</a:t>
            </a:r>
          </a:p>
        </p:txBody>
      </p:sp>
      <p:sp>
        <p:nvSpPr>
          <p:cNvPr id="6" name="ZoneTexte 5">
            <a:extLst>
              <a:ext uri="{FF2B5EF4-FFF2-40B4-BE49-F238E27FC236}">
                <a16:creationId xmlns:a16="http://schemas.microsoft.com/office/drawing/2014/main" id="{1F68E6BA-32AE-220F-6D90-BFB3CF74D208}"/>
              </a:ext>
            </a:extLst>
          </p:cNvPr>
          <p:cNvSpPr txBox="1"/>
          <p:nvPr/>
        </p:nvSpPr>
        <p:spPr>
          <a:xfrm>
            <a:off x="1574008" y="1419887"/>
            <a:ext cx="9491259" cy="4765343"/>
          </a:xfrm>
          <a:prstGeom prst="rect">
            <a:avLst/>
          </a:prstGeom>
          <a:noFill/>
        </p:spPr>
        <p:txBody>
          <a:bodyPr wrap="square">
            <a:spAutoFit/>
          </a:bodyPr>
          <a:lstStyle/>
          <a:p>
            <a:pPr lvl="0">
              <a:lnSpc>
                <a:spcPct val="106000"/>
              </a:lnSpc>
              <a:spcBef>
                <a:spcPts val="600"/>
              </a:spcBef>
              <a:spcAft>
                <a:spcPts val="600"/>
              </a:spcAft>
            </a:pPr>
            <a:r>
              <a:rPr lang="fr-CA" sz="1400" b="1">
                <a:effectLst/>
                <a:latin typeface="Raleway" pitchFamily="2" charset="0"/>
                <a:ea typeface="Calibri" panose="020F0502020204030204" pitchFamily="34" charset="0"/>
                <a:cs typeface="Arial" panose="020B0604020202020204" pitchFamily="34" charset="0"/>
              </a:rPr>
              <a:t>Il est possible d’agir collectivement pour les tout-petits.</a:t>
            </a:r>
            <a:r>
              <a:rPr lang="fr-CA" sz="1400">
                <a:effectLst/>
                <a:latin typeface="Raleway" pitchFamily="2" charset="0"/>
                <a:ea typeface="Calibri" panose="020F0502020204030204" pitchFamily="34" charset="0"/>
                <a:cs typeface="Arial" panose="020B0604020202020204" pitchFamily="34" charset="0"/>
              </a:rPr>
              <a:t> Le rapport recense à la fois des projets, des mesures et des politiques publiques qui soit apparaissent prometteurs, soit sont documentés et évalués sur le plan scientifique. Par exemple : </a:t>
            </a:r>
          </a:p>
          <a:p>
            <a:pPr marL="285750" lvl="0" indent="-285750">
              <a:lnSpc>
                <a:spcPct val="106000"/>
              </a:lnSpc>
              <a:spcBef>
                <a:spcPts val="600"/>
              </a:spcBef>
              <a:spcAft>
                <a:spcPts val="600"/>
              </a:spcAft>
              <a:buFont typeface="Arial" panose="020B0604020202020204" pitchFamily="34" charset="0"/>
              <a:buChar char="•"/>
            </a:pPr>
            <a:r>
              <a:rPr lang="fr-CA" sz="1200" b="1">
                <a:effectLst/>
                <a:latin typeface="Raleway" pitchFamily="2" charset="0"/>
                <a:ea typeface="Calibri" panose="020F0502020204030204" pitchFamily="34" charset="0"/>
                <a:cs typeface="Arial" panose="020B0604020202020204" pitchFamily="34" charset="0"/>
              </a:rPr>
              <a:t>Bonifier les mesures de soutien financier aux familles.</a:t>
            </a:r>
            <a:r>
              <a:rPr lang="fr-CA" sz="1200">
                <a:effectLst/>
                <a:latin typeface="Raleway" pitchFamily="2" charset="0"/>
                <a:ea typeface="Calibri" panose="020F0502020204030204" pitchFamily="34" charset="0"/>
                <a:cs typeface="Arial" panose="020B0604020202020204" pitchFamily="34" charset="0"/>
              </a:rPr>
              <a:t> Des mesures comme l’allocation canadienne pour enfants et l’Allocation famille du gouvernement du Québec peuvent amoindrir le fardeau du manque d'argent, surtout pour les familles les plus défavorisées.</a:t>
            </a:r>
            <a:endParaRPr lang="fr-CA" sz="1200">
              <a:latin typeface="Raleway" pitchFamily="2" charset="0"/>
              <a:ea typeface="Calibri" panose="020F0502020204030204" pitchFamily="34" charset="0"/>
              <a:cs typeface="Arial" panose="020B0604020202020204" pitchFamily="34" charset="0"/>
            </a:endParaRPr>
          </a:p>
          <a:p>
            <a:pPr marL="285750" lvl="0" indent="-285750">
              <a:lnSpc>
                <a:spcPct val="106000"/>
              </a:lnSpc>
              <a:spcBef>
                <a:spcPts val="600"/>
              </a:spcBef>
              <a:spcAft>
                <a:spcPts val="600"/>
              </a:spcAft>
              <a:buFont typeface="Arial" panose="020B0604020202020204" pitchFamily="34" charset="0"/>
              <a:buChar char="•"/>
            </a:pPr>
            <a:r>
              <a:rPr lang="fr-CA" sz="1200" b="1">
                <a:effectLst/>
                <a:latin typeface="Raleway" pitchFamily="2" charset="0"/>
                <a:ea typeface="Calibri" panose="020F0502020204030204" pitchFamily="34" charset="0"/>
                <a:cs typeface="Arial" panose="020B0604020202020204" pitchFamily="34" charset="0"/>
              </a:rPr>
              <a:t>Poursuivre la création de logements sociaux et abordables.</a:t>
            </a:r>
            <a:r>
              <a:rPr lang="fr-CA" sz="1200" b="1">
                <a:latin typeface="Raleway" pitchFamily="2" charset="0"/>
                <a:ea typeface="Calibri" panose="020F0502020204030204" pitchFamily="34" charset="0"/>
                <a:cs typeface="Arial" panose="020B0604020202020204" pitchFamily="34" charset="0"/>
              </a:rPr>
              <a:t> </a:t>
            </a:r>
            <a:r>
              <a:rPr lang="fr-CA" sz="1200">
                <a:effectLst/>
                <a:latin typeface="Raleway" pitchFamily="2" charset="0"/>
                <a:ea typeface="Calibri" panose="020F0502020204030204" pitchFamily="34" charset="0"/>
                <a:cs typeface="Arial" panose="020B0604020202020204" pitchFamily="34" charset="0"/>
              </a:rPr>
              <a:t>L’Initiative pour la création rapide de logements du gouvernement canadien a permis la création de près de 3 000 logements au Québec depuis 2021. S’il s’agit d’un pas dans la bonne direction, notons que le logement social locatif représente moins de 10 % du parc immobilier total dans la plupart des pays de l’OCDE et de l’UE, mais plus de 20 % en Autriche, au Danemark et aux Pays-Bas. Au Canada, cette proportion est de moins de 5%.</a:t>
            </a:r>
            <a:endParaRPr lang="fr-CA" sz="1200">
              <a:latin typeface="Raleway" pitchFamily="2" charset="0"/>
              <a:ea typeface="Calibri" panose="020F0502020204030204" pitchFamily="34" charset="0"/>
              <a:cs typeface="Arial" panose="020B0604020202020204" pitchFamily="34" charset="0"/>
            </a:endParaRPr>
          </a:p>
          <a:p>
            <a:pPr marL="285750" indent="-285750">
              <a:lnSpc>
                <a:spcPct val="106000"/>
              </a:lnSpc>
              <a:spcBef>
                <a:spcPts val="600"/>
              </a:spcBef>
              <a:spcAft>
                <a:spcPts val="600"/>
              </a:spcAft>
              <a:buFont typeface="Arial" panose="020B0604020202020204" pitchFamily="34" charset="0"/>
              <a:buChar char="•"/>
            </a:pPr>
            <a:r>
              <a:rPr lang="fr-CA" sz="1200" b="1">
                <a:effectLst/>
                <a:latin typeface="Raleway" pitchFamily="2" charset="0"/>
                <a:ea typeface="Calibri" panose="020F0502020204030204" pitchFamily="34" charset="0"/>
                <a:cs typeface="Arial" panose="020B0604020202020204" pitchFamily="34" charset="0"/>
              </a:rPr>
              <a:t>Mettre en place des actions concrètes pour améliorer la qualité des services de garde éducatifs à l’enfance. </a:t>
            </a:r>
            <a:r>
              <a:rPr lang="fr-CA" sz="1200">
                <a:effectLst/>
                <a:latin typeface="Raleway" pitchFamily="2" charset="0"/>
                <a:ea typeface="Times New Roman" panose="02020603050405020304" pitchFamily="18" charset="0"/>
                <a:cs typeface="Segoe UI" panose="020B0502040204020203" pitchFamily="34" charset="0"/>
              </a:rPr>
              <a:t>Le ministère de la Famille a procédé à un appel de projets visant à rehausser la qualité éducative. Certains projets financés s’adressent spécifiquement aux services de garde en milieu familial. D’autres touchent les services de garde éducatifs et sont portés, entre autres, par l’Association québécoise des centres de la petite enfance (volet aménagement) et le Conseil québécois des services éducatifs à la petite enfance (volet amélioration continue de la qualité éducative).</a:t>
            </a:r>
            <a:endParaRPr lang="fr-CA" sz="1200">
              <a:effectLst/>
              <a:latin typeface="Raleway" pitchFamily="2" charset="0"/>
              <a:ea typeface="Calibri" panose="020F0502020204030204" pitchFamily="34" charset="0"/>
              <a:cs typeface="Arial" panose="020B0604020202020204" pitchFamily="34" charset="0"/>
            </a:endParaRPr>
          </a:p>
          <a:p>
            <a:pPr marL="285750" indent="-285750">
              <a:lnSpc>
                <a:spcPct val="106000"/>
              </a:lnSpc>
              <a:spcBef>
                <a:spcPts val="600"/>
              </a:spcBef>
              <a:spcAft>
                <a:spcPts val="600"/>
              </a:spcAft>
              <a:buFont typeface="Arial" panose="020B0604020202020204" pitchFamily="34" charset="0"/>
              <a:buChar char="•"/>
            </a:pPr>
            <a:endParaRPr lang="fr-CA" sz="1200">
              <a:effectLst/>
              <a:latin typeface="Raleway" pitchFamily="2" charset="0"/>
              <a:ea typeface="Calibri" panose="020F0502020204030204" pitchFamily="34" charset="0"/>
              <a:cs typeface="Arial" panose="020B0604020202020204" pitchFamily="34" charset="0"/>
            </a:endParaRPr>
          </a:p>
          <a:p>
            <a:pPr marL="285750" indent="-285750">
              <a:lnSpc>
                <a:spcPct val="106000"/>
              </a:lnSpc>
              <a:spcBef>
                <a:spcPts val="600"/>
              </a:spcBef>
              <a:spcAft>
                <a:spcPts val="600"/>
              </a:spcAft>
              <a:buFont typeface="Arial" panose="020B0604020202020204" pitchFamily="34" charset="0"/>
              <a:buChar char="•"/>
            </a:pPr>
            <a:endParaRPr lang="fr-CA" sz="1400">
              <a:effectLst/>
              <a:latin typeface="Raleway" pitchFamily="2" charset="0"/>
              <a:ea typeface="Calibri" panose="020F0502020204030204" pitchFamily="34" charset="0"/>
              <a:cs typeface="Arial" panose="020B0604020202020204" pitchFamily="34" charset="0"/>
            </a:endParaRPr>
          </a:p>
          <a:p>
            <a:pPr marL="285750" lvl="0" indent="-285750">
              <a:lnSpc>
                <a:spcPct val="106000"/>
              </a:lnSpc>
              <a:spcBef>
                <a:spcPts val="1200"/>
              </a:spcBef>
              <a:spcAft>
                <a:spcPts val="1200"/>
              </a:spcAft>
              <a:buFont typeface="Arial" panose="020B0604020202020204" pitchFamily="34" charset="0"/>
              <a:buChar char="•"/>
            </a:pPr>
            <a:endParaRPr lang="fr-CA" sz="1400" u="none" strike="noStrike" baseline="0">
              <a:solidFill>
                <a:srgbClr val="424646"/>
              </a:solidFill>
              <a:latin typeface="Raleway" pitchFamily="2" charset="0"/>
            </a:endParaRPr>
          </a:p>
        </p:txBody>
      </p:sp>
      <p:grpSp>
        <p:nvGrpSpPr>
          <p:cNvPr id="4" name="Group 3">
            <a:extLst>
              <a:ext uri="{FF2B5EF4-FFF2-40B4-BE49-F238E27FC236}">
                <a16:creationId xmlns:a16="http://schemas.microsoft.com/office/drawing/2014/main" id="{52039518-D7B6-55E8-C0D3-2C450960ACFF}"/>
              </a:ext>
            </a:extLst>
          </p:cNvPr>
          <p:cNvGrpSpPr/>
          <p:nvPr/>
        </p:nvGrpSpPr>
        <p:grpSpPr>
          <a:xfrm>
            <a:off x="0" y="0"/>
            <a:ext cx="1828800" cy="1828800"/>
            <a:chOff x="0" y="0"/>
            <a:chExt cx="1828800" cy="1828800"/>
          </a:xfrm>
        </p:grpSpPr>
        <p:grpSp>
          <p:nvGrpSpPr>
            <p:cNvPr id="5" name="Group 4">
              <a:extLst>
                <a:ext uri="{FF2B5EF4-FFF2-40B4-BE49-F238E27FC236}">
                  <a16:creationId xmlns:a16="http://schemas.microsoft.com/office/drawing/2014/main" id="{75E20B2E-6D81-53E5-A9D0-4066B6865803}"/>
                </a:ext>
              </a:extLst>
            </p:cNvPr>
            <p:cNvGrpSpPr/>
            <p:nvPr/>
          </p:nvGrpSpPr>
          <p:grpSpPr>
            <a:xfrm>
              <a:off x="0" y="0"/>
              <a:ext cx="1828800" cy="1828800"/>
              <a:chOff x="0" y="0"/>
              <a:chExt cx="1828800" cy="1828800"/>
            </a:xfrm>
          </p:grpSpPr>
          <p:sp>
            <p:nvSpPr>
              <p:cNvPr id="11" name="Right Triangle 10">
                <a:extLst>
                  <a:ext uri="{FF2B5EF4-FFF2-40B4-BE49-F238E27FC236}">
                    <a16:creationId xmlns:a16="http://schemas.microsoft.com/office/drawing/2014/main" id="{08D520B1-7656-6C46-2124-BA00329D8E5E}"/>
                  </a:ext>
                </a:extLst>
              </p:cNvPr>
              <p:cNvSpPr/>
              <p:nvPr/>
            </p:nvSpPr>
            <p:spPr>
              <a:xfrm rot="5400000">
                <a:off x="0" y="0"/>
                <a:ext cx="1828800" cy="1828800"/>
              </a:xfrm>
              <a:prstGeom prst="rtTriangle">
                <a:avLst/>
              </a:prstGeom>
              <a:solidFill>
                <a:srgbClr val="F7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845D635-B4BC-96FC-56F1-A14D1C6F76F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0350" y="162888"/>
                <a:ext cx="1435100" cy="1460500"/>
              </a:xfrm>
              <a:prstGeom prst="rect">
                <a:avLst/>
              </a:prstGeom>
            </p:spPr>
          </p:pic>
        </p:grpSp>
        <p:sp>
          <p:nvSpPr>
            <p:cNvPr id="9" name="Oval 8">
              <a:extLst>
                <a:ext uri="{FF2B5EF4-FFF2-40B4-BE49-F238E27FC236}">
                  <a16:creationId xmlns:a16="http://schemas.microsoft.com/office/drawing/2014/main" id="{DEB8B0A3-BBD2-CD29-B7D2-FCD5933DC5D8}"/>
                </a:ext>
              </a:extLst>
            </p:cNvPr>
            <p:cNvSpPr/>
            <p:nvPr/>
          </p:nvSpPr>
          <p:spPr>
            <a:xfrm>
              <a:off x="720811" y="720811"/>
              <a:ext cx="387178" cy="387178"/>
            </a:xfrm>
            <a:prstGeom prst="ellipse">
              <a:avLst/>
            </a:prstGeom>
            <a:solidFill>
              <a:srgbClr val="2BB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2" name="Group 1">
            <a:extLst>
              <a:ext uri="{FF2B5EF4-FFF2-40B4-BE49-F238E27FC236}">
                <a16:creationId xmlns:a16="http://schemas.microsoft.com/office/drawing/2014/main" id="{404074AB-2CE9-1960-DFD5-D23A0F9CC047}"/>
              </a:ext>
            </a:extLst>
          </p:cNvPr>
          <p:cNvGrpSpPr/>
          <p:nvPr/>
        </p:nvGrpSpPr>
        <p:grpSpPr>
          <a:xfrm>
            <a:off x="907901" y="6072354"/>
            <a:ext cx="10971867" cy="503092"/>
            <a:chOff x="907901" y="6072354"/>
            <a:chExt cx="10971867" cy="503092"/>
          </a:xfrm>
        </p:grpSpPr>
        <p:grpSp>
          <p:nvGrpSpPr>
            <p:cNvPr id="3" name="Group 2">
              <a:extLst>
                <a:ext uri="{FF2B5EF4-FFF2-40B4-BE49-F238E27FC236}">
                  <a16:creationId xmlns:a16="http://schemas.microsoft.com/office/drawing/2014/main" id="{AEAB8245-8DD5-F023-48B1-7AF46B430D5C}"/>
                </a:ext>
              </a:extLst>
            </p:cNvPr>
            <p:cNvGrpSpPr/>
            <p:nvPr/>
          </p:nvGrpSpPr>
          <p:grpSpPr>
            <a:xfrm>
              <a:off x="907901" y="6072354"/>
              <a:ext cx="10971867" cy="503092"/>
              <a:chOff x="907901" y="6072354"/>
              <a:chExt cx="10971867" cy="503092"/>
            </a:xfrm>
          </p:grpSpPr>
          <p:sp>
            <p:nvSpPr>
              <p:cNvPr id="15" name="Espace réservé du numéro de diapositive 2">
                <a:extLst>
                  <a:ext uri="{FF2B5EF4-FFF2-40B4-BE49-F238E27FC236}">
                    <a16:creationId xmlns:a16="http://schemas.microsoft.com/office/drawing/2014/main" id="{C4F8D5ED-4025-5883-3DEA-F5E46B719967}"/>
                  </a:ext>
                </a:extLst>
              </p:cNvPr>
              <p:cNvSpPr txBox="1">
                <a:spLocks/>
              </p:cNvSpPr>
              <p:nvPr/>
            </p:nvSpPr>
            <p:spPr>
              <a:xfrm>
                <a:off x="9136568" y="6210321"/>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CF693-E235-4204-9191-5221442C8378}" type="slidenum">
                  <a:rPr lang="fr-CA" smtClean="0"/>
                  <a:pPr/>
                  <a:t>8</a:t>
                </a:fld>
                <a:endParaRPr lang="fr-CA"/>
              </a:p>
            </p:txBody>
          </p:sp>
          <p:pic>
            <p:nvPicPr>
              <p:cNvPr id="14" name="Image 4" descr="Logo-Boservatoiredestoutpetits.png">
                <a:extLst>
                  <a:ext uri="{FF2B5EF4-FFF2-40B4-BE49-F238E27FC236}">
                    <a16:creationId xmlns:a16="http://schemas.microsoft.com/office/drawing/2014/main" id="{4C57E6A2-19C1-F8A4-DB25-6ED18A1917E9}"/>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07901" y="6072354"/>
                <a:ext cx="1286041" cy="325875"/>
              </a:xfrm>
              <a:prstGeom prst="rect">
                <a:avLst/>
              </a:prstGeom>
            </p:spPr>
          </p:pic>
        </p:grpSp>
        <p:sp>
          <p:nvSpPr>
            <p:cNvPr id="8" name="Rectangle 7">
              <a:extLst>
                <a:ext uri="{FF2B5EF4-FFF2-40B4-BE49-F238E27FC236}">
                  <a16:creationId xmlns:a16="http://schemas.microsoft.com/office/drawing/2014/main" id="{45600EC1-24BA-03EB-E5F4-13D79D6BD778}"/>
                </a:ext>
              </a:extLst>
            </p:cNvPr>
            <p:cNvSpPr/>
            <p:nvPr/>
          </p:nvSpPr>
          <p:spPr>
            <a:xfrm>
              <a:off x="11247652" y="6370820"/>
              <a:ext cx="300475" cy="59961"/>
            </a:xfrm>
            <a:prstGeom prst="rect">
              <a:avLst/>
            </a:prstGeom>
            <a:solidFill>
              <a:srgbClr val="2BB082"/>
            </a:solidFill>
            <a:ln>
              <a:solidFill>
                <a:srgbClr val="2BB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extLst>
      <p:ext uri="{BB962C8B-B14F-4D97-AF65-F5344CB8AC3E}">
        <p14:creationId xmlns:p14="http://schemas.microsoft.com/office/powerpoint/2010/main" val="2124726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9F62803-8719-BFC0-4B37-BC05B00E1D1C}"/>
              </a:ext>
            </a:extLst>
          </p:cNvPr>
          <p:cNvSpPr/>
          <p:nvPr/>
        </p:nvSpPr>
        <p:spPr>
          <a:xfrm>
            <a:off x="-1" y="0"/>
            <a:ext cx="12374881" cy="6858001"/>
          </a:xfrm>
          <a:prstGeom prst="rect">
            <a:avLst/>
          </a:prstGeom>
          <a:solidFill>
            <a:srgbClr val="D7D2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TextBox 15">
            <a:extLst>
              <a:ext uri="{FF2B5EF4-FFF2-40B4-BE49-F238E27FC236}">
                <a16:creationId xmlns:a16="http://schemas.microsoft.com/office/drawing/2014/main" id="{D1E822A7-1B72-C244-8671-B81874B93909}"/>
              </a:ext>
            </a:extLst>
          </p:cNvPr>
          <p:cNvSpPr txBox="1"/>
          <p:nvPr/>
        </p:nvSpPr>
        <p:spPr>
          <a:xfrm>
            <a:off x="5244657" y="2805752"/>
            <a:ext cx="5245257" cy="669414"/>
          </a:xfrm>
          <a:prstGeom prst="rect">
            <a:avLst/>
          </a:prstGeom>
          <a:noFill/>
        </p:spPr>
        <p:txBody>
          <a:bodyPr wrap="square" rtlCol="0">
            <a:spAutoFit/>
          </a:bodyPr>
          <a:lstStyle/>
          <a:p>
            <a:pPr>
              <a:lnSpc>
                <a:spcPts val="4540"/>
              </a:lnSpc>
            </a:pPr>
            <a:r>
              <a:rPr lang="fr-CA" sz="4200" b="1">
                <a:solidFill>
                  <a:schemeClr val="bg1"/>
                </a:solidFill>
                <a:latin typeface="Raleway ExtraBold" panose="020B0003030101060003" pitchFamily="34" charset="0"/>
              </a:rPr>
              <a:t>Réseaux sociaux</a:t>
            </a:r>
          </a:p>
        </p:txBody>
      </p:sp>
      <p:grpSp>
        <p:nvGrpSpPr>
          <p:cNvPr id="8" name="Group 7">
            <a:extLst>
              <a:ext uri="{FF2B5EF4-FFF2-40B4-BE49-F238E27FC236}">
                <a16:creationId xmlns:a16="http://schemas.microsoft.com/office/drawing/2014/main" id="{0F16AE7D-E922-763B-1BDB-35B12AD03EEB}"/>
              </a:ext>
            </a:extLst>
          </p:cNvPr>
          <p:cNvGrpSpPr/>
          <p:nvPr/>
        </p:nvGrpSpPr>
        <p:grpSpPr>
          <a:xfrm>
            <a:off x="0" y="0"/>
            <a:ext cx="4572000" cy="6858000"/>
            <a:chOff x="158750" y="2089150"/>
            <a:chExt cx="3886200" cy="5829300"/>
          </a:xfrm>
        </p:grpSpPr>
        <p:pic>
          <p:nvPicPr>
            <p:cNvPr id="9" name="Picture 8" descr="A blue and grey and white circle design&#10;&#10;Description automatically generated with medium confidence">
              <a:extLst>
                <a:ext uri="{FF2B5EF4-FFF2-40B4-BE49-F238E27FC236}">
                  <a16:creationId xmlns:a16="http://schemas.microsoft.com/office/drawing/2014/main" id="{5B2F0914-D74C-BD29-2A42-1B1E46EEF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50" y="2089150"/>
              <a:ext cx="1943100" cy="1943100"/>
            </a:xfrm>
            <a:prstGeom prst="rect">
              <a:avLst/>
            </a:prstGeom>
          </p:spPr>
        </p:pic>
        <p:pic>
          <p:nvPicPr>
            <p:cNvPr id="10" name="Picture 9" descr="A blue and white apple with a leaf&#10;&#10;Description automatically generated">
              <a:extLst>
                <a:ext uri="{FF2B5EF4-FFF2-40B4-BE49-F238E27FC236}">
                  <a16:creationId xmlns:a16="http://schemas.microsoft.com/office/drawing/2014/main" id="{3BADF7F4-FBAB-41A4-13D3-5FDAFCB36A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750" y="4032250"/>
              <a:ext cx="1943100" cy="1943100"/>
            </a:xfrm>
            <a:prstGeom prst="rect">
              <a:avLst/>
            </a:prstGeom>
          </p:spPr>
        </p:pic>
        <p:pic>
          <p:nvPicPr>
            <p:cNvPr id="11" name="Picture 10" descr="A cartoon bear face with black eyes and a white circle&#10;&#10;Description automatically generated">
              <a:extLst>
                <a:ext uri="{FF2B5EF4-FFF2-40B4-BE49-F238E27FC236}">
                  <a16:creationId xmlns:a16="http://schemas.microsoft.com/office/drawing/2014/main" id="{8708A739-04B9-8DB3-B898-7444A36EE1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1850" y="4032250"/>
              <a:ext cx="1943100" cy="1943100"/>
            </a:xfrm>
            <a:prstGeom prst="rect">
              <a:avLst/>
            </a:prstGeom>
          </p:spPr>
        </p:pic>
        <p:pic>
          <p:nvPicPr>
            <p:cNvPr id="12" name="Picture 11" descr="A white flower with a star on it&#10;&#10;Description automatically generated">
              <a:extLst>
                <a:ext uri="{FF2B5EF4-FFF2-40B4-BE49-F238E27FC236}">
                  <a16:creationId xmlns:a16="http://schemas.microsoft.com/office/drawing/2014/main" id="{EF1253A0-D130-6524-7D06-6836FE8282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1850" y="5975350"/>
              <a:ext cx="1943100" cy="1943100"/>
            </a:xfrm>
            <a:prstGeom prst="rect">
              <a:avLst/>
            </a:prstGeom>
          </p:spPr>
        </p:pic>
        <p:pic>
          <p:nvPicPr>
            <p:cNvPr id="13" name="Picture 12" descr="A blue and white zigzag pattern&#10;&#10;Description automatically generated">
              <a:extLst>
                <a:ext uri="{FF2B5EF4-FFF2-40B4-BE49-F238E27FC236}">
                  <a16:creationId xmlns:a16="http://schemas.microsoft.com/office/drawing/2014/main" id="{DC363FF3-8B63-DEC4-FB15-0B7E753F2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750" y="5975350"/>
              <a:ext cx="1943100" cy="1943100"/>
            </a:xfrm>
            <a:prstGeom prst="rect">
              <a:avLst/>
            </a:prstGeom>
          </p:spPr>
        </p:pic>
        <p:pic>
          <p:nvPicPr>
            <p:cNvPr id="14" name="Picture 13" descr="A blue and white diamond shaped kite&#10;&#10;Description automatically generated">
              <a:extLst>
                <a:ext uri="{FF2B5EF4-FFF2-40B4-BE49-F238E27FC236}">
                  <a16:creationId xmlns:a16="http://schemas.microsoft.com/office/drawing/2014/main" id="{4FB1FCC3-E6AD-2B50-D3B6-E00BB3D39C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1850" y="2089150"/>
              <a:ext cx="1943100" cy="1943100"/>
            </a:xfrm>
            <a:prstGeom prst="rect">
              <a:avLst/>
            </a:prstGeom>
          </p:spPr>
        </p:pic>
      </p:grpSp>
    </p:spTree>
    <p:extLst>
      <p:ext uri="{BB962C8B-B14F-4D97-AF65-F5344CB8AC3E}">
        <p14:creationId xmlns:p14="http://schemas.microsoft.com/office/powerpoint/2010/main" val="42220914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6B053D75B9CD48BB91172341B893DC" ma:contentTypeVersion="24" ma:contentTypeDescription="Create a new document." ma:contentTypeScope="" ma:versionID="716bfb9a9f83ac79fa166a14ac0750e4">
  <xsd:schema xmlns:xsd="http://www.w3.org/2001/XMLSchema" xmlns:xs="http://www.w3.org/2001/XMLSchema" xmlns:p="http://schemas.microsoft.com/office/2006/metadata/properties" xmlns:ns2="68860a8d-0e9b-493f-aea6-62eb9cf977bf" xmlns:ns3="24d82145-67f8-4c5c-b5e2-e7750d4b66fc" targetNamespace="http://schemas.microsoft.com/office/2006/metadata/properties" ma:root="true" ma:fieldsID="abe6036bc3154fd38d110b844bacaa73" ns2:_="" ns3:_="">
    <xsd:import namespace="68860a8d-0e9b-493f-aea6-62eb9cf977bf"/>
    <xsd:import namespace="24d82145-67f8-4c5c-b5e2-e7750d4b66f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2:_x00c9_tapedesuivi" minOccurs="0"/>
                <xsd:element ref="ns2:Noteder_x00e9_vision" minOccurs="0"/>
                <xsd:element ref="ns2:Commentaire"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860a8d-0e9b-493f-aea6-62eb9cf977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hidden="true" ma:internalName="MediaServiceAutoTags" ma:readOnly="true">
      <xsd:simpleType>
        <xsd:restriction base="dms:Text"/>
      </xsd:simpleType>
    </xsd:element>
    <xsd:element name="MediaServiceOCR" ma:index="13" nillable="true" ma:displayName="Extracted Text" ma:hidden="true" ma:internalName="MediaServiceOCR"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hidden="true" ma:internalName="MediaServiceLocation" ma:readOnly="true">
      <xsd:simpleType>
        <xsd:restriction base="dms:Text"/>
      </xsd:simpleType>
    </xsd:element>
    <xsd:element name="MediaLengthInSeconds" ma:index="20" nillable="true" ma:displayName="Length (seconds)" ma:hidden="true" ma:internalName="MediaLengthInSeconds" ma:readOnly="true">
      <xsd:simpleType>
        <xsd:restriction base="dms:Unknown"/>
      </xsd:simpleType>
    </xsd:element>
    <xsd:element name="_x00c9_tapedesuivi" ma:index="21" nillable="true" ma:displayName="Étape de suivi" ma:format="RadioButtons" ma:hidden="true" ma:internalName="_x00c9_tapedesuivi" ma:readOnly="false">
      <xsd:simpleType>
        <xsd:restriction base="dms:Choice">
          <xsd:enumeration value="À valider"/>
          <xsd:enumeration value="1-À signer"/>
          <xsd:enumeration value="À envoyer"/>
          <xsd:enumeration value="5-Traitée"/>
        </xsd:restriction>
      </xsd:simpleType>
    </xsd:element>
    <xsd:element name="Noteder_x00e9_vision" ma:index="22" nillable="true" ma:displayName="Note de révision" ma:format="Dropdown" ma:internalName="Noteder_x00e9_vision">
      <xsd:simpleType>
        <xsd:restriction base="dms:Text">
          <xsd:maxLength value="255"/>
        </xsd:restriction>
      </xsd:simpleType>
    </xsd:element>
    <xsd:element name="Commentaire" ma:index="23" nillable="true" ma:displayName="Commentaire" ma:internalName="Commentaire">
      <xsd:simpleType>
        <xsd:restriction base="dms:Text">
          <xsd:maxLength value="255"/>
        </xsd:restrictio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9e39ca3d-67cb-4014-987f-53d2769c812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d82145-67f8-4c5c-b5e2-e7750d4b66fc" elementFormDefault="qualified">
    <xsd:import namespace="http://schemas.microsoft.com/office/2006/documentManagement/types"/>
    <xsd:import namespace="http://schemas.microsoft.com/office/infopath/2007/PartnerControls"/>
    <xsd:element name="SharedWithUsers" ma:index="10"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hidden="true" ma:internalName="SharedWithDetails" ma:readOnly="true">
      <xsd:simpleType>
        <xsd:restriction base="dms:Note"/>
      </xsd:simpleType>
    </xsd:element>
    <xsd:element name="TaxCatchAll" ma:index="26" nillable="true" ma:displayName="Taxonomy Catch All Column" ma:hidden="true" ma:list="{f6830f99-9d5a-4aaa-a595-3c9dc879d951}" ma:internalName="TaxCatchAll" ma:showField="CatchAllData" ma:web="24d82145-67f8-4c5c-b5e2-e7750d4b66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ommentaire xmlns="68860a8d-0e9b-493f-aea6-62eb9cf977bf" xsi:nil="true"/>
    <lcf76f155ced4ddcb4097134ff3c332f xmlns="68860a8d-0e9b-493f-aea6-62eb9cf977bf">
      <Terms xmlns="http://schemas.microsoft.com/office/infopath/2007/PartnerControls"/>
    </lcf76f155ced4ddcb4097134ff3c332f>
    <TaxCatchAll xmlns="24d82145-67f8-4c5c-b5e2-e7750d4b66fc" xsi:nil="true"/>
    <Noteder_x00e9_vision xmlns="68860a8d-0e9b-493f-aea6-62eb9cf977bf" xsi:nil="true"/>
    <_x00c9_tapedesuivi xmlns="68860a8d-0e9b-493f-aea6-62eb9cf977bf" xsi:nil="true"/>
  </documentManagement>
</p:properties>
</file>

<file path=customXml/itemProps1.xml><?xml version="1.0" encoding="utf-8"?>
<ds:datastoreItem xmlns:ds="http://schemas.openxmlformats.org/officeDocument/2006/customXml" ds:itemID="{83C17113-2238-47F2-867A-EA7575F4F533}">
  <ds:schemaRefs>
    <ds:schemaRef ds:uri="24d82145-67f8-4c5c-b5e2-e7750d4b66fc"/>
    <ds:schemaRef ds:uri="68860a8d-0e9b-493f-aea6-62eb9cf977b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FB861CC-B7C6-48EC-8FF3-8D8BA131646C}">
  <ds:schemaRefs>
    <ds:schemaRef ds:uri="http://schemas.microsoft.com/sharepoint/v3/contenttype/forms"/>
  </ds:schemaRefs>
</ds:datastoreItem>
</file>

<file path=customXml/itemProps3.xml><?xml version="1.0" encoding="utf-8"?>
<ds:datastoreItem xmlns:ds="http://schemas.openxmlformats.org/officeDocument/2006/customXml" ds:itemID="{2B604B88-BF43-4A86-ABE6-85605E8C8935}">
  <ds:schemaRefs>
    <ds:schemaRef ds:uri="24d82145-67f8-4c5c-b5e2-e7750d4b66fc"/>
    <ds:schemaRef ds:uri="68860a8d-0e9b-493f-aea6-62eb9cf977b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Grand écran</PresentationFormat>
  <Slides>16</Slides>
  <Notes>16</Notes>
  <HiddenSlides>0</HiddenSlides>
  <ScaleCrop>false</ScaleCrop>
  <HeadingPairs>
    <vt:vector size="4" baseType="variant">
      <vt:variant>
        <vt:lpstr>Thème</vt:lpstr>
      </vt:variant>
      <vt:variant>
        <vt:i4>1</vt:i4>
      </vt:variant>
      <vt:variant>
        <vt:lpstr>Titres des diapositives</vt:lpstr>
      </vt:variant>
      <vt:variant>
        <vt:i4>16</vt:i4>
      </vt:variant>
    </vt:vector>
  </HeadingPairs>
  <TitlesOfParts>
    <vt:vector size="17" baseType="lpstr">
      <vt:lpstr>1_Thème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Marie-Claude Gélineau</dc:creator>
  <cp:revision>4</cp:revision>
  <dcterms:created xsi:type="dcterms:W3CDTF">2024-05-31T17:39:00Z</dcterms:created>
  <dcterms:modified xsi:type="dcterms:W3CDTF">2024-11-12T20:24:33Z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0x010100336B053D75B9CD48BB91172341B893DC</vt:lpwstr>
  </property>
  <property fmtid="{D5CDD505-2E9C-101B-9397-08002B2CF9AE}" pid="3" name="MediaServiceImageTags">
    <vt:lpwstr/>
  </property>
</Properties>
</file>