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Lst>
  <p:notesMasterIdLst>
    <p:notesMasterId r:id="rId19"/>
  </p:notesMasterIdLst>
  <p:sldIdLst>
    <p:sldId id="256" r:id="rId7"/>
    <p:sldId id="276" r:id="rId8"/>
    <p:sldId id="289" r:id="rId9"/>
    <p:sldId id="290" r:id="rId10"/>
    <p:sldId id="291" r:id="rId11"/>
    <p:sldId id="324" r:id="rId12"/>
    <p:sldId id="325" r:id="rId13"/>
    <p:sldId id="326" r:id="rId14"/>
    <p:sldId id="327" r:id="rId15"/>
    <p:sldId id="317" r:id="rId16"/>
    <p:sldId id="319" r:id="rId17"/>
    <p:sldId id="258" r:id="rId18"/>
  </p:sldIdLst>
  <p:sldSz cx="9144000" cy="5143500" type="screen16x9"/>
  <p:notesSz cx="6858000" cy="9144000"/>
  <p:defaultText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illard Kathleen" initials="CK" lastIdx="3" clrIdx="0"/>
  <p:cmAuthor id="1" name="Renaud Martel-Théorêt" initials="R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B39"/>
    <a:srgbClr val="E6E6E6"/>
    <a:srgbClr val="F2BBBA"/>
    <a:srgbClr val="203663"/>
    <a:srgbClr val="008B7A"/>
    <a:srgbClr val="57C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7E432-E5A7-4796-90FE-6A79998F6E9D}" v="21" dt="2021-11-15T21:29:13.616"/>
    <p1510:client id="{F8E0E31D-9ECF-4ABF-95EC-B0EAD2FDB4B2}" v="43" dt="2021-11-15T21:39:24.6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ou Denault" userId="7b70df40-6756-4715-a25b-b68e252867d1" providerId="ADAL" clId="{FE733676-2B4A-4562-B37D-07673258A838}"/>
    <pc:docChg chg="undo custSel modSld">
      <pc:chgData name="Marilou Denault" userId="7b70df40-6756-4715-a25b-b68e252867d1" providerId="ADAL" clId="{FE733676-2B4A-4562-B37D-07673258A838}" dt="2021-10-26T14:30:03.314" v="18" actId="14100"/>
      <pc:docMkLst>
        <pc:docMk/>
      </pc:docMkLst>
      <pc:sldChg chg="addSp delSp modSp mod">
        <pc:chgData name="Marilou Denault" userId="7b70df40-6756-4715-a25b-b68e252867d1" providerId="ADAL" clId="{FE733676-2B4A-4562-B37D-07673258A838}" dt="2021-10-26T14:30:03.314" v="18" actId="14100"/>
        <pc:sldMkLst>
          <pc:docMk/>
          <pc:sldMk cId="2574151280" sldId="256"/>
        </pc:sldMkLst>
        <pc:spChg chg="mod">
          <ac:chgData name="Marilou Denault" userId="7b70df40-6756-4715-a25b-b68e252867d1" providerId="ADAL" clId="{FE733676-2B4A-4562-B37D-07673258A838}" dt="2021-10-26T14:16:53.195" v="2" actId="207"/>
          <ac:spMkLst>
            <pc:docMk/>
            <pc:sldMk cId="2574151280" sldId="256"/>
            <ac:spMk id="18" creationId="{1C60887E-296A-024E-839C-D941AF1C028F}"/>
          </ac:spMkLst>
        </pc:spChg>
        <pc:spChg chg="mod">
          <ac:chgData name="Marilou Denault" userId="7b70df40-6756-4715-a25b-b68e252867d1" providerId="ADAL" clId="{FE733676-2B4A-4562-B37D-07673258A838}" dt="2021-10-26T14:16:53.195" v="2" actId="207"/>
          <ac:spMkLst>
            <pc:docMk/>
            <pc:sldMk cId="2574151280" sldId="256"/>
            <ac:spMk id="19" creationId="{4A0662C4-BE7B-AA4D-A679-1111A926A55B}"/>
          </ac:spMkLst>
        </pc:spChg>
        <pc:spChg chg="add del mod topLvl">
          <ac:chgData name="Marilou Denault" userId="7b70df40-6756-4715-a25b-b68e252867d1" providerId="ADAL" clId="{FE733676-2B4A-4562-B37D-07673258A838}" dt="2021-10-26T14:30:02.770" v="17" actId="478"/>
          <ac:spMkLst>
            <pc:docMk/>
            <pc:sldMk cId="2574151280" sldId="256"/>
            <ac:spMk id="23" creationId="{644CC98B-7A92-BE43-96AA-FD674AE6BF8E}"/>
          </ac:spMkLst>
        </pc:spChg>
        <pc:spChg chg="del">
          <ac:chgData name="Marilou Denault" userId="7b70df40-6756-4715-a25b-b68e252867d1" providerId="ADAL" clId="{FE733676-2B4A-4562-B37D-07673258A838}" dt="2021-10-26T14:25:14.768" v="10" actId="478"/>
          <ac:spMkLst>
            <pc:docMk/>
            <pc:sldMk cId="2574151280" sldId="256"/>
            <ac:spMk id="24" creationId="{B18180BD-4DAB-3C49-9E72-C87FA376F29F}"/>
          </ac:spMkLst>
        </pc:spChg>
        <pc:spChg chg="mod topLvl">
          <ac:chgData name="Marilou Denault" userId="7b70df40-6756-4715-a25b-b68e252867d1" providerId="ADAL" clId="{FE733676-2B4A-4562-B37D-07673258A838}" dt="2021-10-26T14:30:02.770" v="17" actId="478"/>
          <ac:spMkLst>
            <pc:docMk/>
            <pc:sldMk cId="2574151280" sldId="256"/>
            <ac:spMk id="26" creationId="{102218A6-C0AB-C84C-9759-70FFA064F79A}"/>
          </ac:spMkLst>
        </pc:spChg>
        <pc:grpChg chg="mod">
          <ac:chgData name="Marilou Denault" userId="7b70df40-6756-4715-a25b-b68e252867d1" providerId="ADAL" clId="{FE733676-2B4A-4562-B37D-07673258A838}" dt="2021-10-26T14:16:53.195" v="2" actId="207"/>
          <ac:grpSpMkLst>
            <pc:docMk/>
            <pc:sldMk cId="2574151280" sldId="256"/>
            <ac:grpSpMk id="17" creationId="{0BE14862-B52F-D244-BCD5-63206598F40F}"/>
          </ac:grpSpMkLst>
        </pc:grpChg>
        <pc:grpChg chg="add del mod">
          <ac:chgData name="Marilou Denault" userId="7b70df40-6756-4715-a25b-b68e252867d1" providerId="ADAL" clId="{FE733676-2B4A-4562-B37D-07673258A838}" dt="2021-10-26T14:30:03.314" v="18" actId="14100"/>
          <ac:grpSpMkLst>
            <pc:docMk/>
            <pc:sldMk cId="2574151280" sldId="256"/>
            <ac:grpSpMk id="20" creationId="{EAB19CD3-521A-8740-BAE2-BF4D97B7C7F8}"/>
          </ac:grpSpMkLst>
        </pc:grpChg>
        <pc:grpChg chg="del">
          <ac:chgData name="Marilou Denault" userId="7b70df40-6756-4715-a25b-b68e252867d1" providerId="ADAL" clId="{FE733676-2B4A-4562-B37D-07673258A838}" dt="2021-10-26T14:25:14.768" v="10" actId="478"/>
          <ac:grpSpMkLst>
            <pc:docMk/>
            <pc:sldMk cId="2574151280" sldId="256"/>
            <ac:grpSpMk id="22" creationId="{1A51A9E8-E0AD-6D4D-83DC-D1216161ABA8}"/>
          </ac:grpSpMkLst>
        </pc:grpChg>
        <pc:picChg chg="add mod modCrop">
          <ac:chgData name="Marilou Denault" userId="7b70df40-6756-4715-a25b-b68e252867d1" providerId="ADAL" clId="{FE733676-2B4A-4562-B37D-07673258A838}" dt="2021-10-26T14:23:32.883" v="9" actId="732"/>
          <ac:picMkLst>
            <pc:docMk/>
            <pc:sldMk cId="2574151280" sldId="256"/>
            <ac:picMk id="3" creationId="{885C0C5D-3A8E-41A3-A5E2-401A3EC59371}"/>
          </ac:picMkLst>
        </pc:picChg>
        <pc:picChg chg="del">
          <ac:chgData name="Marilou Denault" userId="7b70df40-6756-4715-a25b-b68e252867d1" providerId="ADAL" clId="{FE733676-2B4A-4562-B37D-07673258A838}" dt="2021-10-26T14:22:55.646" v="3" actId="478"/>
          <ac:picMkLst>
            <pc:docMk/>
            <pc:sldMk cId="2574151280" sldId="256"/>
            <ac:picMk id="15" creationId="{9CBCEE6D-7DB0-3E44-B9C4-F6C8A0F37C61}"/>
          </ac:picMkLst>
        </pc:picChg>
      </pc:sldChg>
    </pc:docChg>
  </pc:docChgLst>
  <pc:docChgLst>
    <pc:chgData name="Joseph Geneviève" userId="1d0237f7-3cda-441b-acd0-4d804c40106e" providerId="ADAL" clId="{F8E0E31D-9ECF-4ABF-95EC-B0EAD2FDB4B2}"/>
    <pc:docChg chg="undo custSel delSld modSld">
      <pc:chgData name="Joseph Geneviève" userId="1d0237f7-3cda-441b-acd0-4d804c40106e" providerId="ADAL" clId="{F8E0E31D-9ECF-4ABF-95EC-B0EAD2FDB4B2}" dt="2021-11-15T21:31:28.110" v="6671" actId="20577"/>
      <pc:docMkLst>
        <pc:docMk/>
      </pc:docMkLst>
      <pc:sldChg chg="addSp delSp modSp mod">
        <pc:chgData name="Joseph Geneviève" userId="1d0237f7-3cda-441b-acd0-4d804c40106e" providerId="ADAL" clId="{F8E0E31D-9ECF-4ABF-95EC-B0EAD2FDB4B2}" dt="2021-11-08T16:06:01.434" v="1197" actId="1076"/>
        <pc:sldMkLst>
          <pc:docMk/>
          <pc:sldMk cId="2574151280" sldId="256"/>
        </pc:sldMkLst>
        <pc:spChg chg="add mod">
          <ac:chgData name="Joseph Geneviève" userId="1d0237f7-3cda-441b-acd0-4d804c40106e" providerId="ADAL" clId="{F8E0E31D-9ECF-4ABF-95EC-B0EAD2FDB4B2}" dt="2021-11-05T17:37:24.207" v="106" actId="1076"/>
          <ac:spMkLst>
            <pc:docMk/>
            <pc:sldMk cId="2574151280" sldId="256"/>
            <ac:spMk id="9" creationId="{070EC81F-9770-4383-98CF-C31F9836618B}"/>
          </ac:spMkLst>
        </pc:spChg>
        <pc:spChg chg="mod topLvl">
          <ac:chgData name="Joseph Geneviève" userId="1d0237f7-3cda-441b-acd0-4d804c40106e" providerId="ADAL" clId="{F8E0E31D-9ECF-4ABF-95EC-B0EAD2FDB4B2}" dt="2021-11-05T17:36:22.405" v="19" actId="207"/>
          <ac:spMkLst>
            <pc:docMk/>
            <pc:sldMk cId="2574151280" sldId="256"/>
            <ac:spMk id="18" creationId="{1C60887E-296A-024E-839C-D941AF1C028F}"/>
          </ac:spMkLst>
        </pc:spChg>
        <pc:spChg chg="del topLvl">
          <ac:chgData name="Joseph Geneviève" userId="1d0237f7-3cda-441b-acd0-4d804c40106e" providerId="ADAL" clId="{F8E0E31D-9ECF-4ABF-95EC-B0EAD2FDB4B2}" dt="2021-11-05T17:31:34.700" v="7" actId="478"/>
          <ac:spMkLst>
            <pc:docMk/>
            <pc:sldMk cId="2574151280" sldId="256"/>
            <ac:spMk id="19" creationId="{4A0662C4-BE7B-AA4D-A679-1111A926A55B}"/>
          </ac:spMkLst>
        </pc:spChg>
        <pc:spChg chg="mod">
          <ac:chgData name="Joseph Geneviève" userId="1d0237f7-3cda-441b-acd0-4d804c40106e" providerId="ADAL" clId="{F8E0E31D-9ECF-4ABF-95EC-B0EAD2FDB4B2}" dt="2021-11-05T17:37:24.207" v="106" actId="1076"/>
          <ac:spMkLst>
            <pc:docMk/>
            <pc:sldMk cId="2574151280" sldId="256"/>
            <ac:spMk id="26" creationId="{102218A6-C0AB-C84C-9759-70FFA064F79A}"/>
          </ac:spMkLst>
        </pc:spChg>
        <pc:grpChg chg="add del">
          <ac:chgData name="Joseph Geneviève" userId="1d0237f7-3cda-441b-acd0-4d804c40106e" providerId="ADAL" clId="{F8E0E31D-9ECF-4ABF-95EC-B0EAD2FDB4B2}" dt="2021-11-05T17:31:34.700" v="7" actId="478"/>
          <ac:grpSpMkLst>
            <pc:docMk/>
            <pc:sldMk cId="2574151280" sldId="256"/>
            <ac:grpSpMk id="17" creationId="{0BE14862-B52F-D244-BCD5-63206598F40F}"/>
          </ac:grpSpMkLst>
        </pc:grpChg>
        <pc:picChg chg="del">
          <ac:chgData name="Joseph Geneviève" userId="1d0237f7-3cda-441b-acd0-4d804c40106e" providerId="ADAL" clId="{F8E0E31D-9ECF-4ABF-95EC-B0EAD2FDB4B2}" dt="2021-11-05T17:30:02.473" v="3" actId="478"/>
          <ac:picMkLst>
            <pc:docMk/>
            <pc:sldMk cId="2574151280" sldId="256"/>
            <ac:picMk id="3" creationId="{885C0C5D-3A8E-41A3-A5E2-401A3EC59371}"/>
          </ac:picMkLst>
        </pc:picChg>
        <pc:picChg chg="add del mod">
          <ac:chgData name="Joseph Geneviève" userId="1d0237f7-3cda-441b-acd0-4d804c40106e" providerId="ADAL" clId="{F8E0E31D-9ECF-4ABF-95EC-B0EAD2FDB4B2}" dt="2021-11-05T17:38:04.728" v="112" actId="478"/>
          <ac:picMkLst>
            <pc:docMk/>
            <pc:sldMk cId="2574151280" sldId="256"/>
            <ac:picMk id="4" creationId="{F32E0A0F-1D4A-42D8-ADEF-4CADD7F8E845}"/>
          </ac:picMkLst>
        </pc:picChg>
        <pc:picChg chg="add mod">
          <ac:chgData name="Joseph Geneviève" userId="1d0237f7-3cda-441b-acd0-4d804c40106e" providerId="ADAL" clId="{F8E0E31D-9ECF-4ABF-95EC-B0EAD2FDB4B2}" dt="2021-11-08T16:06:01.434" v="1197" actId="1076"/>
          <ac:picMkLst>
            <pc:docMk/>
            <pc:sldMk cId="2574151280" sldId="256"/>
            <ac:picMk id="6" creationId="{D0A284FD-8E77-4957-A993-5A39D0506282}"/>
          </ac:picMkLst>
        </pc:picChg>
        <pc:picChg chg="del">
          <ac:chgData name="Joseph Geneviève" userId="1d0237f7-3cda-441b-acd0-4d804c40106e" providerId="ADAL" clId="{F8E0E31D-9ECF-4ABF-95EC-B0EAD2FDB4B2}" dt="2021-11-05T17:29:49.119" v="0" actId="478"/>
          <ac:picMkLst>
            <pc:docMk/>
            <pc:sldMk cId="2574151280" sldId="256"/>
            <ac:picMk id="11" creationId="{1085C196-CB7E-4A0A-9BFA-74BC82AA6F8E}"/>
          </ac:picMkLst>
        </pc:picChg>
        <pc:picChg chg="add mod">
          <ac:chgData name="Joseph Geneviève" userId="1d0237f7-3cda-441b-acd0-4d804c40106e" providerId="ADAL" clId="{F8E0E31D-9ECF-4ABF-95EC-B0EAD2FDB4B2}" dt="2021-11-05T17:30:04.909" v="4" actId="167"/>
          <ac:picMkLst>
            <pc:docMk/>
            <pc:sldMk cId="2574151280" sldId="256"/>
            <ac:picMk id="1026" creationId="{601D69AD-C76B-4121-9D21-7C714E1DB6DC}"/>
          </ac:picMkLst>
        </pc:picChg>
      </pc:sldChg>
      <pc:sldChg chg="modSp mod">
        <pc:chgData name="Joseph Geneviève" userId="1d0237f7-3cda-441b-acd0-4d804c40106e" providerId="ADAL" clId="{F8E0E31D-9ECF-4ABF-95EC-B0EAD2FDB4B2}" dt="2021-11-08T21:10:46.722" v="6221" actId="20577"/>
        <pc:sldMkLst>
          <pc:docMk/>
          <pc:sldMk cId="4294965372" sldId="276"/>
        </pc:sldMkLst>
        <pc:spChg chg="mod">
          <ac:chgData name="Joseph Geneviève" userId="1d0237f7-3cda-441b-acd0-4d804c40106e" providerId="ADAL" clId="{F8E0E31D-9ECF-4ABF-95EC-B0EAD2FDB4B2}" dt="2021-11-08T21:10:46.722" v="6221" actId="20577"/>
          <ac:spMkLst>
            <pc:docMk/>
            <pc:sldMk cId="4294965372" sldId="276"/>
            <ac:spMk id="6" creationId="{00000000-0000-0000-0000-000000000000}"/>
          </ac:spMkLst>
        </pc:spChg>
        <pc:spChg chg="mod">
          <ac:chgData name="Joseph Geneviève" userId="1d0237f7-3cda-441b-acd0-4d804c40106e" providerId="ADAL" clId="{F8E0E31D-9ECF-4ABF-95EC-B0EAD2FDB4B2}" dt="2021-11-05T17:34:41.660" v="15" actId="20577"/>
          <ac:spMkLst>
            <pc:docMk/>
            <pc:sldMk cId="4294965372" sldId="276"/>
            <ac:spMk id="11" creationId="{00000000-0000-0000-0000-000000000000}"/>
          </ac:spMkLst>
        </pc:spChg>
      </pc:sldChg>
      <pc:sldChg chg="modSp mod">
        <pc:chgData name="Joseph Geneviève" userId="1d0237f7-3cda-441b-acd0-4d804c40106e" providerId="ADAL" clId="{F8E0E31D-9ECF-4ABF-95EC-B0EAD2FDB4B2}" dt="2021-11-09T14:38:12.512" v="6381" actId="1035"/>
        <pc:sldMkLst>
          <pc:docMk/>
          <pc:sldMk cId="3665191749" sldId="290"/>
        </pc:sldMkLst>
        <pc:spChg chg="mod">
          <ac:chgData name="Joseph Geneviève" userId="1d0237f7-3cda-441b-acd0-4d804c40106e" providerId="ADAL" clId="{F8E0E31D-9ECF-4ABF-95EC-B0EAD2FDB4B2}" dt="2021-11-05T17:49:46.146" v="201" actId="20577"/>
          <ac:spMkLst>
            <pc:docMk/>
            <pc:sldMk cId="3665191749" sldId="290"/>
            <ac:spMk id="9" creationId="{00000000-0000-0000-0000-000000000000}"/>
          </ac:spMkLst>
        </pc:spChg>
        <pc:spChg chg="mod">
          <ac:chgData name="Joseph Geneviève" userId="1d0237f7-3cda-441b-acd0-4d804c40106e" providerId="ADAL" clId="{F8E0E31D-9ECF-4ABF-95EC-B0EAD2FDB4B2}" dt="2021-11-09T14:38:12.512" v="6381" actId="1035"/>
          <ac:spMkLst>
            <pc:docMk/>
            <pc:sldMk cId="3665191749" sldId="290"/>
            <ac:spMk id="11" creationId="{00000000-0000-0000-0000-000000000000}"/>
          </ac:spMkLst>
        </pc:spChg>
      </pc:sldChg>
      <pc:sldChg chg="modSp mod">
        <pc:chgData name="Joseph Geneviève" userId="1d0237f7-3cda-441b-acd0-4d804c40106e" providerId="ADAL" clId="{F8E0E31D-9ECF-4ABF-95EC-B0EAD2FDB4B2}" dt="2021-11-08T17:42:53.202" v="1933" actId="20577"/>
        <pc:sldMkLst>
          <pc:docMk/>
          <pc:sldMk cId="2276259385" sldId="291"/>
        </pc:sldMkLst>
        <pc:spChg chg="mod">
          <ac:chgData name="Joseph Geneviève" userId="1d0237f7-3cda-441b-acd0-4d804c40106e" providerId="ADAL" clId="{F8E0E31D-9ECF-4ABF-95EC-B0EAD2FDB4B2}" dt="2021-11-05T18:10:38.541" v="549" actId="27636"/>
          <ac:spMkLst>
            <pc:docMk/>
            <pc:sldMk cId="2276259385" sldId="291"/>
            <ac:spMk id="6" creationId="{00000000-0000-0000-0000-000000000000}"/>
          </ac:spMkLst>
        </pc:spChg>
        <pc:spChg chg="mod">
          <ac:chgData name="Joseph Geneviève" userId="1d0237f7-3cda-441b-acd0-4d804c40106e" providerId="ADAL" clId="{F8E0E31D-9ECF-4ABF-95EC-B0EAD2FDB4B2}" dt="2021-11-08T17:42:53.202" v="1933" actId="20577"/>
          <ac:spMkLst>
            <pc:docMk/>
            <pc:sldMk cId="2276259385" sldId="291"/>
            <ac:spMk id="11" creationId="{00000000-0000-0000-0000-000000000000}"/>
          </ac:spMkLst>
        </pc:spChg>
      </pc:sldChg>
      <pc:sldChg chg="modSp mod">
        <pc:chgData name="Joseph Geneviève" userId="1d0237f7-3cda-441b-acd0-4d804c40106e" providerId="ADAL" clId="{F8E0E31D-9ECF-4ABF-95EC-B0EAD2FDB4B2}" dt="2021-11-09T14:31:34.083" v="6351" actId="13926"/>
        <pc:sldMkLst>
          <pc:docMk/>
          <pc:sldMk cId="1629236063" sldId="317"/>
        </pc:sldMkLst>
        <pc:spChg chg="mod">
          <ac:chgData name="Joseph Geneviève" userId="1d0237f7-3cda-441b-acd0-4d804c40106e" providerId="ADAL" clId="{F8E0E31D-9ECF-4ABF-95EC-B0EAD2FDB4B2}" dt="2021-11-09T14:31:34.083" v="6351" actId="13926"/>
          <ac:spMkLst>
            <pc:docMk/>
            <pc:sldMk cId="1629236063" sldId="317"/>
            <ac:spMk id="6" creationId="{00000000-0000-0000-0000-000000000000}"/>
          </ac:spMkLst>
        </pc:spChg>
      </pc:sldChg>
      <pc:sldChg chg="modSp mod">
        <pc:chgData name="Joseph Geneviève" userId="1d0237f7-3cda-441b-acd0-4d804c40106e" providerId="ADAL" clId="{F8E0E31D-9ECF-4ABF-95EC-B0EAD2FDB4B2}" dt="2021-11-10T18:36:24.883" v="6635" actId="13926"/>
        <pc:sldMkLst>
          <pc:docMk/>
          <pc:sldMk cId="1992386619" sldId="319"/>
        </pc:sldMkLst>
        <pc:spChg chg="mod">
          <ac:chgData name="Joseph Geneviève" userId="1d0237f7-3cda-441b-acd0-4d804c40106e" providerId="ADAL" clId="{F8E0E31D-9ECF-4ABF-95EC-B0EAD2FDB4B2}" dt="2021-11-10T18:36:24.883" v="6635" actId="13926"/>
          <ac:spMkLst>
            <pc:docMk/>
            <pc:sldMk cId="1992386619" sldId="319"/>
            <ac:spMk id="11" creationId="{00000000-0000-0000-0000-000000000000}"/>
          </ac:spMkLst>
        </pc:spChg>
      </pc:sldChg>
      <pc:sldChg chg="addSp delSp modSp mod">
        <pc:chgData name="Joseph Geneviève" userId="1d0237f7-3cda-441b-acd0-4d804c40106e" providerId="ADAL" clId="{F8E0E31D-9ECF-4ABF-95EC-B0EAD2FDB4B2}" dt="2021-11-09T14:45:41.946" v="6599" actId="1035"/>
        <pc:sldMkLst>
          <pc:docMk/>
          <pc:sldMk cId="2434387564" sldId="324"/>
        </pc:sldMkLst>
        <pc:spChg chg="add del mod">
          <ac:chgData name="Joseph Geneviève" userId="1d0237f7-3cda-441b-acd0-4d804c40106e" providerId="ADAL" clId="{F8E0E31D-9ECF-4ABF-95EC-B0EAD2FDB4B2}" dt="2021-11-08T17:43:25.081" v="1934" actId="478"/>
          <ac:spMkLst>
            <pc:docMk/>
            <pc:sldMk cId="2434387564" sldId="324"/>
            <ac:spMk id="5" creationId="{F74828FE-4FD4-4D17-9C45-1B86EB9B7393}"/>
          </ac:spMkLst>
        </pc:spChg>
        <pc:spChg chg="add del mod">
          <ac:chgData name="Joseph Geneviève" userId="1d0237f7-3cda-441b-acd0-4d804c40106e" providerId="ADAL" clId="{F8E0E31D-9ECF-4ABF-95EC-B0EAD2FDB4B2}" dt="2021-11-08T17:43:29.017" v="1937" actId="478"/>
          <ac:spMkLst>
            <pc:docMk/>
            <pc:sldMk cId="2434387564" sldId="324"/>
            <ac:spMk id="6" creationId="{5EC6CEEF-92FD-421B-9648-130572C50FCD}"/>
          </ac:spMkLst>
        </pc:spChg>
        <pc:spChg chg="add mod">
          <ac:chgData name="Joseph Geneviève" userId="1d0237f7-3cda-441b-acd0-4d804c40106e" providerId="ADAL" clId="{F8E0E31D-9ECF-4ABF-95EC-B0EAD2FDB4B2}" dt="2021-11-08T17:43:53.584" v="1964" actId="20577"/>
          <ac:spMkLst>
            <pc:docMk/>
            <pc:sldMk cId="2434387564" sldId="324"/>
            <ac:spMk id="7" creationId="{E14E91D2-CD7C-456D-8021-7B69F6EED21E}"/>
          </ac:spMkLst>
        </pc:spChg>
        <pc:spChg chg="del">
          <ac:chgData name="Joseph Geneviève" userId="1d0237f7-3cda-441b-acd0-4d804c40106e" providerId="ADAL" clId="{F8E0E31D-9ECF-4ABF-95EC-B0EAD2FDB4B2}" dt="2021-11-05T18:10:46.148" v="550" actId="478"/>
          <ac:spMkLst>
            <pc:docMk/>
            <pc:sldMk cId="2434387564" sldId="324"/>
            <ac:spMk id="8" creationId="{71477F4A-F7B2-47F8-ADC4-5C2A10394342}"/>
          </ac:spMkLst>
        </pc:spChg>
        <pc:spChg chg="add mod ord">
          <ac:chgData name="Joseph Geneviève" userId="1d0237f7-3cda-441b-acd0-4d804c40106e" providerId="ADAL" clId="{F8E0E31D-9ECF-4ABF-95EC-B0EAD2FDB4B2}" dt="2021-11-09T14:45:41.946" v="6599" actId="1035"/>
          <ac:spMkLst>
            <pc:docMk/>
            <pc:sldMk cId="2434387564" sldId="324"/>
            <ac:spMk id="9" creationId="{AB0BD820-03B5-43BC-9495-B9E05E8E5E7B}"/>
          </ac:spMkLst>
        </pc:spChg>
        <pc:spChg chg="mod">
          <ac:chgData name="Joseph Geneviève" userId="1d0237f7-3cda-441b-acd0-4d804c40106e" providerId="ADAL" clId="{F8E0E31D-9ECF-4ABF-95EC-B0EAD2FDB4B2}" dt="2021-11-09T14:45:24.078" v="6589" actId="1036"/>
          <ac:spMkLst>
            <pc:docMk/>
            <pc:sldMk cId="2434387564" sldId="324"/>
            <ac:spMk id="11" creationId="{00000000-0000-0000-0000-000000000000}"/>
          </ac:spMkLst>
        </pc:spChg>
        <pc:picChg chg="add mod">
          <ac:chgData name="Joseph Geneviève" userId="1d0237f7-3cda-441b-acd0-4d804c40106e" providerId="ADAL" clId="{F8E0E31D-9ECF-4ABF-95EC-B0EAD2FDB4B2}" dt="2021-11-09T14:45:41.946" v="6599" actId="1035"/>
          <ac:picMkLst>
            <pc:docMk/>
            <pc:sldMk cId="2434387564" sldId="324"/>
            <ac:picMk id="8" creationId="{D6A162A3-904B-4A58-BA4B-CD9B532E6319}"/>
          </ac:picMkLst>
        </pc:picChg>
      </pc:sldChg>
      <pc:sldChg chg="addSp delSp modSp mod">
        <pc:chgData name="Joseph Geneviève" userId="1d0237f7-3cda-441b-acd0-4d804c40106e" providerId="ADAL" clId="{F8E0E31D-9ECF-4ABF-95EC-B0EAD2FDB4B2}" dt="2021-11-09T14:45:36.543" v="6598" actId="1035"/>
        <pc:sldMkLst>
          <pc:docMk/>
          <pc:sldMk cId="2151455161" sldId="325"/>
        </pc:sldMkLst>
        <pc:spChg chg="del">
          <ac:chgData name="Joseph Geneviève" userId="1d0237f7-3cda-441b-acd0-4d804c40106e" providerId="ADAL" clId="{F8E0E31D-9ECF-4ABF-95EC-B0EAD2FDB4B2}" dt="2021-11-08T17:38:17.377" v="1700" actId="478"/>
          <ac:spMkLst>
            <pc:docMk/>
            <pc:sldMk cId="2151455161" sldId="325"/>
            <ac:spMk id="6" creationId="{E0A72764-3DEC-4FC0-9FE9-95937A246D3A}"/>
          </ac:spMkLst>
        </pc:spChg>
        <pc:spChg chg="add del mod">
          <ac:chgData name="Joseph Geneviève" userId="1d0237f7-3cda-441b-acd0-4d804c40106e" providerId="ADAL" clId="{F8E0E31D-9ECF-4ABF-95EC-B0EAD2FDB4B2}" dt="2021-11-08T17:44:04.273" v="1965" actId="478"/>
          <ac:spMkLst>
            <pc:docMk/>
            <pc:sldMk cId="2151455161" sldId="325"/>
            <ac:spMk id="7" creationId="{52059126-EB73-42B1-BBCC-91DC882043A7}"/>
          </ac:spMkLst>
        </pc:spChg>
        <pc:spChg chg="add mod">
          <ac:chgData name="Joseph Geneviève" userId="1d0237f7-3cda-441b-acd0-4d804c40106e" providerId="ADAL" clId="{F8E0E31D-9ECF-4ABF-95EC-B0EAD2FDB4B2}" dt="2021-11-08T17:44:17.684" v="1980" actId="20577"/>
          <ac:spMkLst>
            <pc:docMk/>
            <pc:sldMk cId="2151455161" sldId="325"/>
            <ac:spMk id="8" creationId="{8ABAC16B-8F3E-4101-A2DC-92C47252045F}"/>
          </ac:spMkLst>
        </pc:spChg>
        <pc:spChg chg="del">
          <ac:chgData name="Joseph Geneviève" userId="1d0237f7-3cda-441b-acd0-4d804c40106e" providerId="ADAL" clId="{F8E0E31D-9ECF-4ABF-95EC-B0EAD2FDB4B2}" dt="2021-11-05T18:10:50.499" v="552" actId="478"/>
          <ac:spMkLst>
            <pc:docMk/>
            <pc:sldMk cId="2151455161" sldId="325"/>
            <ac:spMk id="8" creationId="{C2B21A07-229B-4C27-AD74-BAA2997560D0}"/>
          </ac:spMkLst>
        </pc:spChg>
        <pc:spChg chg="add mod">
          <ac:chgData name="Joseph Geneviève" userId="1d0237f7-3cda-441b-acd0-4d804c40106e" providerId="ADAL" clId="{F8E0E31D-9ECF-4ABF-95EC-B0EAD2FDB4B2}" dt="2021-11-09T14:45:36.543" v="6598" actId="1035"/>
          <ac:spMkLst>
            <pc:docMk/>
            <pc:sldMk cId="2151455161" sldId="325"/>
            <ac:spMk id="9" creationId="{ACD652E2-5B9C-42AB-B72F-015E4C3268A9}"/>
          </ac:spMkLst>
        </pc:spChg>
        <pc:spChg chg="mod">
          <ac:chgData name="Joseph Geneviève" userId="1d0237f7-3cda-441b-acd0-4d804c40106e" providerId="ADAL" clId="{F8E0E31D-9ECF-4ABF-95EC-B0EAD2FDB4B2}" dt="2021-11-08T18:28:33.106" v="3716" actId="20577"/>
          <ac:spMkLst>
            <pc:docMk/>
            <pc:sldMk cId="2151455161" sldId="325"/>
            <ac:spMk id="11" creationId="{00000000-0000-0000-0000-000000000000}"/>
          </ac:spMkLst>
        </pc:spChg>
        <pc:picChg chg="add mod">
          <ac:chgData name="Joseph Geneviève" userId="1d0237f7-3cda-441b-acd0-4d804c40106e" providerId="ADAL" clId="{F8E0E31D-9ECF-4ABF-95EC-B0EAD2FDB4B2}" dt="2021-11-09T14:45:36.543" v="6598" actId="1035"/>
          <ac:picMkLst>
            <pc:docMk/>
            <pc:sldMk cId="2151455161" sldId="325"/>
            <ac:picMk id="10" creationId="{436C99A3-D68C-4884-B99A-0714B7837D5C}"/>
          </ac:picMkLst>
        </pc:picChg>
      </pc:sldChg>
      <pc:sldChg chg="addSp delSp modSp mod">
        <pc:chgData name="Joseph Geneviève" userId="1d0237f7-3cda-441b-acd0-4d804c40106e" providerId="ADAL" clId="{F8E0E31D-9ECF-4ABF-95EC-B0EAD2FDB4B2}" dt="2021-11-15T21:31:02.841" v="6661" actId="20577"/>
        <pc:sldMkLst>
          <pc:docMk/>
          <pc:sldMk cId="3378035241" sldId="326"/>
        </pc:sldMkLst>
        <pc:spChg chg="add del mod">
          <ac:chgData name="Joseph Geneviève" userId="1d0237f7-3cda-441b-acd0-4d804c40106e" providerId="ADAL" clId="{F8E0E31D-9ECF-4ABF-95EC-B0EAD2FDB4B2}" dt="2021-11-08T17:49:25.655" v="1981" actId="478"/>
          <ac:spMkLst>
            <pc:docMk/>
            <pc:sldMk cId="3378035241" sldId="326"/>
            <ac:spMk id="5" creationId="{E545320A-0B5C-49EB-B214-6776DE537C1C}"/>
          </ac:spMkLst>
        </pc:spChg>
        <pc:spChg chg="add mod">
          <ac:chgData name="Joseph Geneviève" userId="1d0237f7-3cda-441b-acd0-4d804c40106e" providerId="ADAL" clId="{F8E0E31D-9ECF-4ABF-95EC-B0EAD2FDB4B2}" dt="2021-11-08T17:49:32.337" v="1995" actId="20577"/>
          <ac:spMkLst>
            <pc:docMk/>
            <pc:sldMk cId="3378035241" sldId="326"/>
            <ac:spMk id="6" creationId="{0B815D8E-D464-4226-9EF0-8D3A69B66524}"/>
          </ac:spMkLst>
        </pc:spChg>
        <pc:spChg chg="add mod">
          <ac:chgData name="Joseph Geneviève" userId="1d0237f7-3cda-441b-acd0-4d804c40106e" providerId="ADAL" clId="{F8E0E31D-9ECF-4ABF-95EC-B0EAD2FDB4B2}" dt="2021-11-09T14:40:48.824" v="6404" actId="1036"/>
          <ac:spMkLst>
            <pc:docMk/>
            <pc:sldMk cId="3378035241" sldId="326"/>
            <ac:spMk id="7" creationId="{C9002118-CADD-471A-8573-3375B24B118F}"/>
          </ac:spMkLst>
        </pc:spChg>
        <pc:spChg chg="del">
          <ac:chgData name="Joseph Geneviève" userId="1d0237f7-3cda-441b-acd0-4d804c40106e" providerId="ADAL" clId="{F8E0E31D-9ECF-4ABF-95EC-B0EAD2FDB4B2}" dt="2021-11-05T18:10:53.977" v="554" actId="478"/>
          <ac:spMkLst>
            <pc:docMk/>
            <pc:sldMk cId="3378035241" sldId="326"/>
            <ac:spMk id="8" creationId="{0D1889E7-01BC-4E91-AF32-91044E1FD7B8}"/>
          </ac:spMkLst>
        </pc:spChg>
        <pc:spChg chg="mod">
          <ac:chgData name="Joseph Geneviève" userId="1d0237f7-3cda-441b-acd0-4d804c40106e" providerId="ADAL" clId="{F8E0E31D-9ECF-4ABF-95EC-B0EAD2FDB4B2}" dt="2021-11-15T21:31:02.841" v="6661" actId="20577"/>
          <ac:spMkLst>
            <pc:docMk/>
            <pc:sldMk cId="3378035241" sldId="326"/>
            <ac:spMk id="11" creationId="{00000000-0000-0000-0000-000000000000}"/>
          </ac:spMkLst>
        </pc:spChg>
        <pc:picChg chg="add mod">
          <ac:chgData name="Joseph Geneviève" userId="1d0237f7-3cda-441b-acd0-4d804c40106e" providerId="ADAL" clId="{F8E0E31D-9ECF-4ABF-95EC-B0EAD2FDB4B2}" dt="2021-11-09T14:40:48.824" v="6404" actId="1036"/>
          <ac:picMkLst>
            <pc:docMk/>
            <pc:sldMk cId="3378035241" sldId="326"/>
            <ac:picMk id="8" creationId="{97E78909-EEEF-47AE-AA6A-C3711C914F49}"/>
          </ac:picMkLst>
        </pc:picChg>
      </pc:sldChg>
      <pc:sldChg chg="addSp delSp modSp mod">
        <pc:chgData name="Joseph Geneviève" userId="1d0237f7-3cda-441b-acd0-4d804c40106e" providerId="ADAL" clId="{F8E0E31D-9ECF-4ABF-95EC-B0EAD2FDB4B2}" dt="2021-11-15T21:31:28.110" v="6671" actId="20577"/>
        <pc:sldMkLst>
          <pc:docMk/>
          <pc:sldMk cId="2015732966" sldId="327"/>
        </pc:sldMkLst>
        <pc:spChg chg="add del mod">
          <ac:chgData name="Joseph Geneviève" userId="1d0237f7-3cda-441b-acd0-4d804c40106e" providerId="ADAL" clId="{F8E0E31D-9ECF-4ABF-95EC-B0EAD2FDB4B2}" dt="2021-11-08T17:49:37.166" v="1996" actId="478"/>
          <ac:spMkLst>
            <pc:docMk/>
            <pc:sldMk cId="2015732966" sldId="327"/>
            <ac:spMk id="5" creationId="{F89E5658-1128-4B90-BB18-92CFCCC02D0E}"/>
          </ac:spMkLst>
        </pc:spChg>
        <pc:spChg chg="add mod">
          <ac:chgData name="Joseph Geneviève" userId="1d0237f7-3cda-441b-acd0-4d804c40106e" providerId="ADAL" clId="{F8E0E31D-9ECF-4ABF-95EC-B0EAD2FDB4B2}" dt="2021-11-08T17:49:42.059" v="2010" actId="20577"/>
          <ac:spMkLst>
            <pc:docMk/>
            <pc:sldMk cId="2015732966" sldId="327"/>
            <ac:spMk id="6" creationId="{3C56735D-5191-4288-9140-A9FBF0757DB0}"/>
          </ac:spMkLst>
        </pc:spChg>
        <pc:spChg chg="add del mod">
          <ac:chgData name="Joseph Geneviève" userId="1d0237f7-3cda-441b-acd0-4d804c40106e" providerId="ADAL" clId="{F8E0E31D-9ECF-4ABF-95EC-B0EAD2FDB4B2}" dt="2021-11-09T14:41:02.767" v="6406" actId="478"/>
          <ac:spMkLst>
            <pc:docMk/>
            <pc:sldMk cId="2015732966" sldId="327"/>
            <ac:spMk id="7" creationId="{AB422398-3D32-4A0E-BA55-0EED75CB7010}"/>
          </ac:spMkLst>
        </pc:spChg>
        <pc:spChg chg="del">
          <ac:chgData name="Joseph Geneviève" userId="1d0237f7-3cda-441b-acd0-4d804c40106e" providerId="ADAL" clId="{F8E0E31D-9ECF-4ABF-95EC-B0EAD2FDB4B2}" dt="2021-11-05T18:10:57.587" v="556" actId="478"/>
          <ac:spMkLst>
            <pc:docMk/>
            <pc:sldMk cId="2015732966" sldId="327"/>
            <ac:spMk id="8" creationId="{0D1889E7-01BC-4E91-AF32-91044E1FD7B8}"/>
          </ac:spMkLst>
        </pc:spChg>
        <pc:spChg chg="mod">
          <ac:chgData name="Joseph Geneviève" userId="1d0237f7-3cda-441b-acd0-4d804c40106e" providerId="ADAL" clId="{F8E0E31D-9ECF-4ABF-95EC-B0EAD2FDB4B2}" dt="2021-11-15T21:31:28.110" v="6671" actId="20577"/>
          <ac:spMkLst>
            <pc:docMk/>
            <pc:sldMk cId="2015732966" sldId="327"/>
            <ac:spMk id="11" creationId="{00000000-0000-0000-0000-000000000000}"/>
          </ac:spMkLst>
        </pc:spChg>
        <pc:picChg chg="add del mod">
          <ac:chgData name="Joseph Geneviève" userId="1d0237f7-3cda-441b-acd0-4d804c40106e" providerId="ADAL" clId="{F8E0E31D-9ECF-4ABF-95EC-B0EAD2FDB4B2}" dt="2021-11-09T14:41:02.767" v="6406" actId="478"/>
          <ac:picMkLst>
            <pc:docMk/>
            <pc:sldMk cId="2015732966" sldId="327"/>
            <ac:picMk id="8" creationId="{FBE2F1B1-376E-42F9-A319-2AD3ECF6DA55}"/>
          </ac:picMkLst>
        </pc:picChg>
      </pc:sldChg>
      <pc:sldChg chg="addSp delSp modSp del mod">
        <pc:chgData name="Joseph Geneviève" userId="1d0237f7-3cda-441b-acd0-4d804c40106e" providerId="ADAL" clId="{F8E0E31D-9ECF-4ABF-95EC-B0EAD2FDB4B2}" dt="2021-11-08T19:38:43.997" v="6215" actId="2696"/>
        <pc:sldMkLst>
          <pc:docMk/>
          <pc:sldMk cId="726919948" sldId="328"/>
        </pc:sldMkLst>
        <pc:spChg chg="add mod">
          <ac:chgData name="Joseph Geneviève" userId="1d0237f7-3cda-441b-acd0-4d804c40106e" providerId="ADAL" clId="{F8E0E31D-9ECF-4ABF-95EC-B0EAD2FDB4B2}" dt="2021-11-05T18:11:01.292" v="559"/>
          <ac:spMkLst>
            <pc:docMk/>
            <pc:sldMk cId="726919948" sldId="328"/>
            <ac:spMk id="5" creationId="{E16790DF-8F63-4438-A1F8-96BCE470C39C}"/>
          </ac:spMkLst>
        </pc:spChg>
        <pc:spChg chg="del">
          <ac:chgData name="Joseph Geneviève" userId="1d0237f7-3cda-441b-acd0-4d804c40106e" providerId="ADAL" clId="{F8E0E31D-9ECF-4ABF-95EC-B0EAD2FDB4B2}" dt="2021-11-05T18:11:01.044" v="558" actId="478"/>
          <ac:spMkLst>
            <pc:docMk/>
            <pc:sldMk cId="726919948" sldId="328"/>
            <ac:spMk id="8" creationId="{0D1889E7-01BC-4E91-AF32-91044E1FD7B8}"/>
          </ac:spMkLst>
        </pc:spChg>
      </pc:sldChg>
      <pc:sldChg chg="addSp delSp modSp del mod">
        <pc:chgData name="Joseph Geneviève" userId="1d0237f7-3cda-441b-acd0-4d804c40106e" providerId="ADAL" clId="{F8E0E31D-9ECF-4ABF-95EC-B0EAD2FDB4B2}" dt="2021-11-08T19:38:46.513" v="6216" actId="2696"/>
        <pc:sldMkLst>
          <pc:docMk/>
          <pc:sldMk cId="3217167456" sldId="329"/>
        </pc:sldMkLst>
        <pc:spChg chg="add mod">
          <ac:chgData name="Joseph Geneviève" userId="1d0237f7-3cda-441b-acd0-4d804c40106e" providerId="ADAL" clId="{F8E0E31D-9ECF-4ABF-95EC-B0EAD2FDB4B2}" dt="2021-11-05T18:11:05.659" v="561"/>
          <ac:spMkLst>
            <pc:docMk/>
            <pc:sldMk cId="3217167456" sldId="329"/>
            <ac:spMk id="5" creationId="{EE7D9AE6-58F1-4506-9CFE-075533082611}"/>
          </ac:spMkLst>
        </pc:spChg>
        <pc:spChg chg="del">
          <ac:chgData name="Joseph Geneviève" userId="1d0237f7-3cda-441b-acd0-4d804c40106e" providerId="ADAL" clId="{F8E0E31D-9ECF-4ABF-95EC-B0EAD2FDB4B2}" dt="2021-11-05T18:11:05.394" v="560" actId="478"/>
          <ac:spMkLst>
            <pc:docMk/>
            <pc:sldMk cId="3217167456" sldId="329"/>
            <ac:spMk id="8" creationId="{0D1889E7-01BC-4E91-AF32-91044E1FD7B8}"/>
          </ac:spMkLst>
        </pc:spChg>
      </pc:sldChg>
    </pc:docChg>
  </pc:docChgLst>
  <pc:docChgLst>
    <pc:chgData name="Joseph Geneviève" userId="S::g.joseph@tout-petits.org::1d0237f7-3cda-441b-acd0-4d804c40106e" providerId="AD" clId="Web-{AE5D6017-8DFE-3622-B4EF-448D36BC2905}"/>
    <pc:docChg chg="modSld">
      <pc:chgData name="Joseph Geneviève" userId="S::g.joseph@tout-petits.org::1d0237f7-3cda-441b-acd0-4d804c40106e" providerId="AD" clId="Web-{AE5D6017-8DFE-3622-B4EF-448D36BC2905}" dt="2021-11-08T16:02:57.170" v="0" actId="14100"/>
      <pc:docMkLst>
        <pc:docMk/>
      </pc:docMkLst>
      <pc:sldChg chg="modSp">
        <pc:chgData name="Joseph Geneviève" userId="S::g.joseph@tout-petits.org::1d0237f7-3cda-441b-acd0-4d804c40106e" providerId="AD" clId="Web-{AE5D6017-8DFE-3622-B4EF-448D36BC2905}" dt="2021-11-08T16:02:57.170" v="0" actId="14100"/>
        <pc:sldMkLst>
          <pc:docMk/>
          <pc:sldMk cId="2574151280" sldId="256"/>
        </pc:sldMkLst>
        <pc:picChg chg="mod">
          <ac:chgData name="Joseph Geneviève" userId="S::g.joseph@tout-petits.org::1d0237f7-3cda-441b-acd0-4d804c40106e" providerId="AD" clId="Web-{AE5D6017-8DFE-3622-B4EF-448D36BC2905}" dt="2021-11-08T16:02:57.170" v="0" actId="14100"/>
          <ac:picMkLst>
            <pc:docMk/>
            <pc:sldMk cId="2574151280" sldId="256"/>
            <ac:picMk id="6" creationId="{D0A284FD-8E77-4957-A993-5A39D0506282}"/>
          </ac:picMkLst>
        </pc:picChg>
      </pc:sldChg>
    </pc:docChg>
  </pc:docChgLst>
  <pc:docChgLst>
    <pc:chgData name="Denault Marilou" userId="7b70df40-6756-4715-a25b-b68e252867d1" providerId="ADAL" clId="{8657E432-E5A7-4796-90FE-6A79998F6E9D}"/>
    <pc:docChg chg="undo custSel addSld delSld modSld addMainMaster delMainMaster">
      <pc:chgData name="Denault Marilou" userId="7b70df40-6756-4715-a25b-b68e252867d1" providerId="ADAL" clId="{8657E432-E5A7-4796-90FE-6A79998F6E9D}" dt="2021-11-15T21:29:13.616" v="54" actId="6549"/>
      <pc:docMkLst>
        <pc:docMk/>
      </pc:docMkLst>
      <pc:sldChg chg="addSp delSp modSp mod">
        <pc:chgData name="Denault Marilou" userId="7b70df40-6756-4715-a25b-b68e252867d1" providerId="ADAL" clId="{8657E432-E5A7-4796-90FE-6A79998F6E9D}" dt="2021-11-11T20:33:07.148" v="8" actId="732"/>
        <pc:sldMkLst>
          <pc:docMk/>
          <pc:sldMk cId="2574151280" sldId="256"/>
        </pc:sldMkLst>
        <pc:picChg chg="add mod modCrop">
          <ac:chgData name="Denault Marilou" userId="7b70df40-6756-4715-a25b-b68e252867d1" providerId="ADAL" clId="{8657E432-E5A7-4796-90FE-6A79998F6E9D}" dt="2021-11-11T20:33:07.148" v="8" actId="732"/>
          <ac:picMkLst>
            <pc:docMk/>
            <pc:sldMk cId="2574151280" sldId="256"/>
            <ac:picMk id="3" creationId="{066FA977-D9C2-40B6-8133-8261DFC7AAC6}"/>
          </ac:picMkLst>
        </pc:picChg>
        <pc:picChg chg="del mod">
          <ac:chgData name="Denault Marilou" userId="7b70df40-6756-4715-a25b-b68e252867d1" providerId="ADAL" clId="{8657E432-E5A7-4796-90FE-6A79998F6E9D}" dt="2021-11-11T20:32:34.087" v="1" actId="478"/>
          <ac:picMkLst>
            <pc:docMk/>
            <pc:sldMk cId="2574151280" sldId="256"/>
            <ac:picMk id="1026" creationId="{601D69AD-C76B-4121-9D21-7C714E1DB6DC}"/>
          </ac:picMkLst>
        </pc:picChg>
      </pc:sldChg>
      <pc:sldChg chg="add del setBg">
        <pc:chgData name="Denault Marilou" userId="7b70df40-6756-4715-a25b-b68e252867d1" providerId="ADAL" clId="{8657E432-E5A7-4796-90FE-6A79998F6E9D}" dt="2021-11-12T03:50:33.744" v="45"/>
        <pc:sldMkLst>
          <pc:docMk/>
          <pc:sldMk cId="2688549666" sldId="258"/>
        </pc:sldMkLst>
      </pc:sldChg>
      <pc:sldChg chg="modSp mod">
        <pc:chgData name="Denault Marilou" userId="7b70df40-6756-4715-a25b-b68e252867d1" providerId="ADAL" clId="{8657E432-E5A7-4796-90FE-6A79998F6E9D}" dt="2021-11-11T20:52:27.399" v="9" actId="20577"/>
        <pc:sldMkLst>
          <pc:docMk/>
          <pc:sldMk cId="4294965372" sldId="276"/>
        </pc:sldMkLst>
        <pc:spChg chg="mod">
          <ac:chgData name="Denault Marilou" userId="7b70df40-6756-4715-a25b-b68e252867d1" providerId="ADAL" clId="{8657E432-E5A7-4796-90FE-6A79998F6E9D}" dt="2021-11-11T20:52:27.399" v="9" actId="20577"/>
          <ac:spMkLst>
            <pc:docMk/>
            <pc:sldMk cId="4294965372" sldId="276"/>
            <ac:spMk id="11" creationId="{00000000-0000-0000-0000-000000000000}"/>
          </ac:spMkLst>
        </pc:spChg>
      </pc:sldChg>
      <pc:sldChg chg="modSp add del mod">
        <pc:chgData name="Denault Marilou" userId="7b70df40-6756-4715-a25b-b68e252867d1" providerId="ADAL" clId="{8657E432-E5A7-4796-90FE-6A79998F6E9D}" dt="2021-11-12T03:51:14.024" v="53" actId="47"/>
        <pc:sldMkLst>
          <pc:docMk/>
          <pc:sldMk cId="3430587038" sldId="277"/>
        </pc:sldMkLst>
        <pc:picChg chg="mod">
          <ac:chgData name="Denault Marilou" userId="7b70df40-6756-4715-a25b-b68e252867d1" providerId="ADAL" clId="{8657E432-E5A7-4796-90FE-6A79998F6E9D}" dt="2021-11-12T03:51:12.005" v="52" actId="1076"/>
          <ac:picMkLst>
            <pc:docMk/>
            <pc:sldMk cId="3430587038" sldId="277"/>
            <ac:picMk id="6" creationId="{00000000-0000-0000-0000-000000000000}"/>
          </ac:picMkLst>
        </pc:picChg>
      </pc:sldChg>
      <pc:sldChg chg="modSp mod">
        <pc:chgData name="Denault Marilou" userId="7b70df40-6756-4715-a25b-b68e252867d1" providerId="ADAL" clId="{8657E432-E5A7-4796-90FE-6A79998F6E9D}" dt="2021-11-12T01:00:49.268" v="11" actId="20577"/>
        <pc:sldMkLst>
          <pc:docMk/>
          <pc:sldMk cId="3665191749" sldId="290"/>
        </pc:sldMkLst>
        <pc:spChg chg="mod">
          <ac:chgData name="Denault Marilou" userId="7b70df40-6756-4715-a25b-b68e252867d1" providerId="ADAL" clId="{8657E432-E5A7-4796-90FE-6A79998F6E9D}" dt="2021-11-12T01:00:49.268" v="11" actId="20577"/>
          <ac:spMkLst>
            <pc:docMk/>
            <pc:sldMk cId="3665191749" sldId="290"/>
            <ac:spMk id="9" creationId="{00000000-0000-0000-0000-000000000000}"/>
          </ac:spMkLst>
        </pc:spChg>
      </pc:sldChg>
      <pc:sldChg chg="modSp mod">
        <pc:chgData name="Denault Marilou" userId="7b70df40-6756-4715-a25b-b68e252867d1" providerId="ADAL" clId="{8657E432-E5A7-4796-90FE-6A79998F6E9D}" dt="2021-11-12T03:44:37.856" v="42" actId="13926"/>
        <pc:sldMkLst>
          <pc:docMk/>
          <pc:sldMk cId="1629236063" sldId="317"/>
        </pc:sldMkLst>
        <pc:spChg chg="mod">
          <ac:chgData name="Denault Marilou" userId="7b70df40-6756-4715-a25b-b68e252867d1" providerId="ADAL" clId="{8657E432-E5A7-4796-90FE-6A79998F6E9D}" dt="2021-11-12T03:44:37.856" v="42" actId="13926"/>
          <ac:spMkLst>
            <pc:docMk/>
            <pc:sldMk cId="1629236063" sldId="317"/>
            <ac:spMk id="6" creationId="{00000000-0000-0000-0000-000000000000}"/>
          </ac:spMkLst>
        </pc:spChg>
        <pc:spChg chg="mod">
          <ac:chgData name="Denault Marilou" userId="7b70df40-6756-4715-a25b-b68e252867d1" providerId="ADAL" clId="{8657E432-E5A7-4796-90FE-6A79998F6E9D}" dt="2021-11-12T03:40:24.368" v="41" actId="6549"/>
          <ac:spMkLst>
            <pc:docMk/>
            <pc:sldMk cId="1629236063" sldId="317"/>
            <ac:spMk id="11" creationId="{00000000-0000-0000-0000-000000000000}"/>
          </ac:spMkLst>
        </pc:spChg>
      </pc:sldChg>
      <pc:sldChg chg="modSp mod">
        <pc:chgData name="Denault Marilou" userId="7b70df40-6756-4715-a25b-b68e252867d1" providerId="ADAL" clId="{8657E432-E5A7-4796-90FE-6A79998F6E9D}" dt="2021-11-15T21:29:13.616" v="54" actId="6549"/>
        <pc:sldMkLst>
          <pc:docMk/>
          <pc:sldMk cId="2015732966" sldId="327"/>
        </pc:sldMkLst>
        <pc:spChg chg="mod">
          <ac:chgData name="Denault Marilou" userId="7b70df40-6756-4715-a25b-b68e252867d1" providerId="ADAL" clId="{8657E432-E5A7-4796-90FE-6A79998F6E9D}" dt="2021-11-15T21:29:13.616" v="54" actId="6549"/>
          <ac:spMkLst>
            <pc:docMk/>
            <pc:sldMk cId="2015732966" sldId="327"/>
            <ac:spMk id="11" creationId="{00000000-0000-0000-0000-000000000000}"/>
          </ac:spMkLst>
        </pc:spChg>
      </pc:sldChg>
      <pc:sldMasterChg chg="add del addSldLayout delSldLayout">
        <pc:chgData name="Denault Marilou" userId="7b70df40-6756-4715-a25b-b68e252867d1" providerId="ADAL" clId="{8657E432-E5A7-4796-90FE-6A79998F6E9D}" dt="2021-11-12T03:51:14.024" v="53" actId="47"/>
        <pc:sldMasterMkLst>
          <pc:docMk/>
          <pc:sldMasterMk cId="2720078173" sldId="2147483672"/>
        </pc:sldMasterMkLst>
        <pc:sldLayoutChg chg="add del">
          <pc:chgData name="Denault Marilou" userId="7b70df40-6756-4715-a25b-b68e252867d1" providerId="ADAL" clId="{8657E432-E5A7-4796-90FE-6A79998F6E9D}" dt="2021-11-12T03:51:14.024" v="53" actId="47"/>
          <pc:sldLayoutMkLst>
            <pc:docMk/>
            <pc:sldMasterMk cId="2720078173" sldId="2147483672"/>
            <pc:sldLayoutMk cId="263470850" sldId="2147483673"/>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1815161171" sldId="2147483674"/>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2475748974" sldId="2147483675"/>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2048982960" sldId="2147483676"/>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2469383430" sldId="2147483677"/>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441223102" sldId="2147483678"/>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3021301905" sldId="2147483679"/>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3044314911" sldId="2147483680"/>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1149784874" sldId="2147483681"/>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4076687691" sldId="2147483682"/>
          </pc:sldLayoutMkLst>
        </pc:sldLayoutChg>
        <pc:sldLayoutChg chg="add del">
          <pc:chgData name="Denault Marilou" userId="7b70df40-6756-4715-a25b-b68e252867d1" providerId="ADAL" clId="{8657E432-E5A7-4796-90FE-6A79998F6E9D}" dt="2021-11-12T03:51:14.024" v="53" actId="47"/>
          <pc:sldLayoutMkLst>
            <pc:docMk/>
            <pc:sldMasterMk cId="2720078173" sldId="2147483672"/>
            <pc:sldLayoutMk cId="1609904187" sldId="2147483683"/>
          </pc:sldLayoutMkLst>
        </pc:sldLayoutChg>
      </pc:sldMasterChg>
    </pc:docChg>
  </pc:docChgLst>
  <pc:docChgLst>
    <pc:chgData name="Éliane Auger" userId="fd0ab690-8576-4189-aff4-fe33725b32d8" providerId="ADAL" clId="{FE733676-2B4A-4562-B37D-07673258A838}"/>
    <pc:docChg chg="undo custSel modSld">
      <pc:chgData name="Éliane Auger" userId="fd0ab690-8576-4189-aff4-fe33725b32d8" providerId="ADAL" clId="{FE733676-2B4A-4562-B37D-07673258A838}" dt="2021-10-26T15:53:22.787" v="15" actId="207"/>
      <pc:docMkLst>
        <pc:docMk/>
      </pc:docMkLst>
      <pc:sldChg chg="addSp delSp modSp mod">
        <pc:chgData name="Éliane Auger" userId="fd0ab690-8576-4189-aff4-fe33725b32d8" providerId="ADAL" clId="{FE733676-2B4A-4562-B37D-07673258A838}" dt="2021-10-26T15:53:22.787" v="15" actId="207"/>
        <pc:sldMkLst>
          <pc:docMk/>
          <pc:sldMk cId="2574151280" sldId="256"/>
        </pc:sldMkLst>
        <pc:spChg chg="mod">
          <ac:chgData name="Éliane Auger" userId="fd0ab690-8576-4189-aff4-fe33725b32d8" providerId="ADAL" clId="{FE733676-2B4A-4562-B37D-07673258A838}" dt="2021-10-26T15:49:59.219" v="6" actId="207"/>
          <ac:spMkLst>
            <pc:docMk/>
            <pc:sldMk cId="2574151280" sldId="256"/>
            <ac:spMk id="18" creationId="{1C60887E-296A-024E-839C-D941AF1C028F}"/>
          </ac:spMkLst>
        </pc:spChg>
        <pc:spChg chg="del topLvl">
          <ac:chgData name="Éliane Auger" userId="fd0ab690-8576-4189-aff4-fe33725b32d8" providerId="ADAL" clId="{FE733676-2B4A-4562-B37D-07673258A838}" dt="2021-10-26T15:24:40.648" v="2" actId="478"/>
          <ac:spMkLst>
            <pc:docMk/>
            <pc:sldMk cId="2574151280" sldId="256"/>
            <ac:spMk id="23" creationId="{644CC98B-7A92-BE43-96AA-FD674AE6BF8E}"/>
          </ac:spMkLst>
        </pc:spChg>
        <pc:spChg chg="mod topLvl">
          <ac:chgData name="Éliane Auger" userId="fd0ab690-8576-4189-aff4-fe33725b32d8" providerId="ADAL" clId="{FE733676-2B4A-4562-B37D-07673258A838}" dt="2021-10-26T15:53:22.787" v="15" actId="207"/>
          <ac:spMkLst>
            <pc:docMk/>
            <pc:sldMk cId="2574151280" sldId="256"/>
            <ac:spMk id="26" creationId="{102218A6-C0AB-C84C-9759-70FFA064F79A}"/>
          </ac:spMkLst>
        </pc:spChg>
        <pc:grpChg chg="mod">
          <ac:chgData name="Éliane Auger" userId="fd0ab690-8576-4189-aff4-fe33725b32d8" providerId="ADAL" clId="{FE733676-2B4A-4562-B37D-07673258A838}" dt="2021-10-26T15:50:07.536" v="7" actId="14100"/>
          <ac:grpSpMkLst>
            <pc:docMk/>
            <pc:sldMk cId="2574151280" sldId="256"/>
            <ac:grpSpMk id="17" creationId="{0BE14862-B52F-D244-BCD5-63206598F40F}"/>
          </ac:grpSpMkLst>
        </pc:grpChg>
        <pc:grpChg chg="add del">
          <ac:chgData name="Éliane Auger" userId="fd0ab690-8576-4189-aff4-fe33725b32d8" providerId="ADAL" clId="{FE733676-2B4A-4562-B37D-07673258A838}" dt="2021-10-26T15:24:40.648" v="2" actId="478"/>
          <ac:grpSpMkLst>
            <pc:docMk/>
            <pc:sldMk cId="2574151280" sldId="256"/>
            <ac:grpSpMk id="20" creationId="{EAB19CD3-521A-8740-BAE2-BF4D97B7C7F8}"/>
          </ac:grpSpMkLst>
        </pc:grpChg>
        <pc:picChg chg="add mod">
          <ac:chgData name="Éliane Auger" userId="fd0ab690-8576-4189-aff4-fe33725b32d8" providerId="ADAL" clId="{FE733676-2B4A-4562-B37D-07673258A838}" dt="2021-10-26T15:52:40.313" v="14"/>
          <ac:picMkLst>
            <pc:docMk/>
            <pc:sldMk cId="2574151280" sldId="256"/>
            <ac:picMk id="11" creationId="{1085C196-CB7E-4A0A-9BFA-74BC82AA6F8E}"/>
          </ac:picMkLst>
        </pc:picChg>
        <pc:picChg chg="del">
          <ac:chgData name="Éliane Auger" userId="fd0ab690-8576-4189-aff4-fe33725b32d8" providerId="ADAL" clId="{FE733676-2B4A-4562-B37D-07673258A838}" dt="2021-10-26T15:24:44.764" v="4" actId="478"/>
          <ac:picMkLst>
            <pc:docMk/>
            <pc:sldMk cId="2574151280" sldId="256"/>
            <ac:picMk id="29" creationId="{0689C539-0ACE-084E-BE6B-61DE9B9696D0}"/>
          </ac:picMkLst>
        </pc:picChg>
        <pc:picChg chg="del">
          <ac:chgData name="Éliane Auger" userId="fd0ab690-8576-4189-aff4-fe33725b32d8" providerId="ADAL" clId="{FE733676-2B4A-4562-B37D-07673258A838}" dt="2021-10-26T15:24:42.983" v="3" actId="478"/>
          <ac:picMkLst>
            <pc:docMk/>
            <pc:sldMk cId="2574151280" sldId="256"/>
            <ac:picMk id="30" creationId="{84E4CD05-EAF3-2143-B19C-58F232A94E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16CA-7882-4778-9355-D0C3DFC6F09B}" type="datetimeFigureOut">
              <a:rPr lang="fr-CA" smtClean="0"/>
              <a:t>2021-11-15</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8AE7-27F8-41C0-B288-C91D28AF44B5}" type="slidenum">
              <a:rPr lang="fr-CA" smtClean="0"/>
              <a:t>‹#›</a:t>
            </a:fld>
            <a:endParaRPr lang="fr-CA"/>
          </a:p>
        </p:txBody>
      </p:sp>
    </p:spTree>
    <p:extLst>
      <p:ext uri="{BB962C8B-B14F-4D97-AF65-F5344CB8AC3E}">
        <p14:creationId xmlns:p14="http://schemas.microsoft.com/office/powerpoint/2010/main" val="1348891273"/>
      </p:ext>
    </p:extLst>
  </p:cSld>
  <p:clrMap bg1="lt1" tx1="dk1" bg2="lt2" tx2="dk2" accent1="accent1" accent2="accent2" accent3="accent3" accent4="accent4" accent5="accent5" accent6="accent6" hlink="hlink" folHlink="folHlink"/>
  <p:notesStyle>
    <a:lvl1pPr marL="0" algn="l" defTabSz="914153" rtl="0" eaLnBrk="1" latinLnBrk="0" hangingPunct="1">
      <a:defRPr sz="1200" kern="1200">
        <a:solidFill>
          <a:schemeClr val="tx1"/>
        </a:solidFill>
        <a:latin typeface="+mn-lt"/>
        <a:ea typeface="+mn-ea"/>
        <a:cs typeface="+mn-cs"/>
      </a:defRPr>
    </a:lvl1pPr>
    <a:lvl2pPr marL="457070" algn="l" defTabSz="914153" rtl="0" eaLnBrk="1" latinLnBrk="0" hangingPunct="1">
      <a:defRPr sz="1200" kern="1200">
        <a:solidFill>
          <a:schemeClr val="tx1"/>
        </a:solidFill>
        <a:latin typeface="+mn-lt"/>
        <a:ea typeface="+mn-ea"/>
        <a:cs typeface="+mn-cs"/>
      </a:defRPr>
    </a:lvl2pPr>
    <a:lvl3pPr marL="914153" algn="l" defTabSz="914153" rtl="0" eaLnBrk="1" latinLnBrk="0" hangingPunct="1">
      <a:defRPr sz="1200" kern="1200">
        <a:solidFill>
          <a:schemeClr val="tx1"/>
        </a:solidFill>
        <a:latin typeface="+mn-lt"/>
        <a:ea typeface="+mn-ea"/>
        <a:cs typeface="+mn-cs"/>
      </a:defRPr>
    </a:lvl3pPr>
    <a:lvl4pPr marL="1371226" algn="l" defTabSz="914153" rtl="0" eaLnBrk="1" latinLnBrk="0" hangingPunct="1">
      <a:defRPr sz="1200" kern="1200">
        <a:solidFill>
          <a:schemeClr val="tx1"/>
        </a:solidFill>
        <a:latin typeface="+mn-lt"/>
        <a:ea typeface="+mn-ea"/>
        <a:cs typeface="+mn-cs"/>
      </a:defRPr>
    </a:lvl4pPr>
    <a:lvl5pPr marL="1828304" algn="l" defTabSz="914153" rtl="0" eaLnBrk="1" latinLnBrk="0" hangingPunct="1">
      <a:defRPr sz="1200" kern="1200">
        <a:solidFill>
          <a:schemeClr val="tx1"/>
        </a:solidFill>
        <a:latin typeface="+mn-lt"/>
        <a:ea typeface="+mn-ea"/>
        <a:cs typeface="+mn-cs"/>
      </a:defRPr>
    </a:lvl5pPr>
    <a:lvl6pPr marL="2285373" algn="l" defTabSz="914153" rtl="0" eaLnBrk="1" latinLnBrk="0" hangingPunct="1">
      <a:defRPr sz="1200" kern="1200">
        <a:solidFill>
          <a:schemeClr val="tx1"/>
        </a:solidFill>
        <a:latin typeface="+mn-lt"/>
        <a:ea typeface="+mn-ea"/>
        <a:cs typeface="+mn-cs"/>
      </a:defRPr>
    </a:lvl6pPr>
    <a:lvl7pPr marL="2742443" algn="l" defTabSz="914153" rtl="0" eaLnBrk="1" latinLnBrk="0" hangingPunct="1">
      <a:defRPr sz="1200" kern="1200">
        <a:solidFill>
          <a:schemeClr val="tx1"/>
        </a:solidFill>
        <a:latin typeface="+mn-lt"/>
        <a:ea typeface="+mn-ea"/>
        <a:cs typeface="+mn-cs"/>
      </a:defRPr>
    </a:lvl7pPr>
    <a:lvl8pPr marL="3199520" algn="l" defTabSz="914153" rtl="0" eaLnBrk="1" latinLnBrk="0" hangingPunct="1">
      <a:defRPr sz="1200" kern="1200">
        <a:solidFill>
          <a:schemeClr val="tx1"/>
        </a:solidFill>
        <a:latin typeface="+mn-lt"/>
        <a:ea typeface="+mn-ea"/>
        <a:cs typeface="+mn-cs"/>
      </a:defRPr>
    </a:lvl8pPr>
    <a:lvl9pPr marL="3656594" algn="l" defTabSz="914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71BAB850-59DF-6044-BB3D-9BBDEB86EE7D}" type="slidenum">
              <a:rPr lang="fr-CA" smtClean="0"/>
              <a:t>1</a:t>
            </a:fld>
            <a:endParaRPr lang="fr-CA"/>
          </a:p>
        </p:txBody>
      </p:sp>
    </p:spTree>
    <p:extLst>
      <p:ext uri="{BB962C8B-B14F-4D97-AF65-F5344CB8AC3E}">
        <p14:creationId xmlns:p14="http://schemas.microsoft.com/office/powerpoint/2010/main" val="184181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7695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endParaRPr lang="fr-CA" sz="1100"/>
          </a:p>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248898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113477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406125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533" indent="0" algn="ctr">
              <a:buNone/>
              <a:defRPr sz="1500"/>
            </a:lvl2pPr>
            <a:lvl3pPr marL="685103" indent="0" algn="ctr">
              <a:buNone/>
              <a:defRPr sz="1400"/>
            </a:lvl3pPr>
            <a:lvl4pPr marL="1027655" indent="0" algn="ctr">
              <a:buNone/>
              <a:defRPr sz="1200"/>
            </a:lvl4pPr>
            <a:lvl5pPr marL="1370206" indent="0" algn="ctr">
              <a:buNone/>
              <a:defRPr sz="1200"/>
            </a:lvl5pPr>
            <a:lvl6pPr marL="1712777" indent="0" algn="ctr">
              <a:buNone/>
              <a:defRPr sz="1200"/>
            </a:lvl6pPr>
            <a:lvl7pPr marL="2055308" indent="0" algn="ctr">
              <a:buNone/>
              <a:defRPr sz="1200"/>
            </a:lvl7pPr>
            <a:lvl8pPr marL="2397840" indent="0" algn="ctr">
              <a:buNone/>
              <a:defRPr sz="1200"/>
            </a:lvl8pPr>
            <a:lvl9pPr marL="2740373"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prstClr val="black">
                    <a:tint val="75000"/>
                  </a:prstClr>
                </a:solidFill>
              </a:rPr>
              <a:pPr/>
              <a:t>2021-11-15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48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prstClr val="black">
                    <a:tint val="75000"/>
                  </a:prstClr>
                </a:solidFill>
              </a:rPr>
              <a:pPr/>
              <a:t>2021-11-15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3153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66"/>
            <a:ext cx="1971675" cy="4358879"/>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2" y="273866"/>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prstClr val="black">
                    <a:tint val="75000"/>
                  </a:prstClr>
                </a:solidFill>
              </a:rPr>
              <a:pPr/>
              <a:t>2021-11-15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43457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993"/>
            <a:ext cx="7772400" cy="1102519"/>
          </a:xfrm>
        </p:spPr>
        <p:txBody>
          <a:bodyPr/>
          <a:lstStyle/>
          <a:p>
            <a:r>
              <a:rPr lang="fr-CA"/>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50" indent="0" algn="ctr">
              <a:buNone/>
              <a:defRPr>
                <a:solidFill>
                  <a:schemeClr val="tx1">
                    <a:tint val="75000"/>
                  </a:schemeClr>
                </a:solidFill>
              </a:defRPr>
            </a:lvl2pPr>
            <a:lvl3pPr marL="910553" indent="0" algn="ctr">
              <a:buNone/>
              <a:defRPr>
                <a:solidFill>
                  <a:schemeClr val="tx1">
                    <a:tint val="75000"/>
                  </a:schemeClr>
                </a:solidFill>
              </a:defRPr>
            </a:lvl3pPr>
            <a:lvl4pPr marL="1365786" indent="0" algn="ctr">
              <a:buNone/>
              <a:defRPr>
                <a:solidFill>
                  <a:schemeClr val="tx1">
                    <a:tint val="75000"/>
                  </a:schemeClr>
                </a:solidFill>
              </a:defRPr>
            </a:lvl4pPr>
            <a:lvl5pPr marL="1821104" indent="0" algn="ctr">
              <a:buNone/>
              <a:defRPr>
                <a:solidFill>
                  <a:schemeClr val="tx1">
                    <a:tint val="75000"/>
                  </a:schemeClr>
                </a:solidFill>
              </a:defRPr>
            </a:lvl5pPr>
            <a:lvl6pPr marL="2276253" indent="0" algn="ctr">
              <a:buNone/>
              <a:defRPr>
                <a:solidFill>
                  <a:schemeClr val="tx1">
                    <a:tint val="75000"/>
                  </a:schemeClr>
                </a:solidFill>
              </a:defRPr>
            </a:lvl6pPr>
            <a:lvl7pPr marL="2731455" indent="0" algn="ctr">
              <a:buNone/>
              <a:defRPr>
                <a:solidFill>
                  <a:schemeClr val="tx1">
                    <a:tint val="75000"/>
                  </a:schemeClr>
                </a:solidFill>
              </a:defRPr>
            </a:lvl7pPr>
            <a:lvl8pPr marL="3186771" indent="0" algn="ctr">
              <a:buNone/>
              <a:defRPr>
                <a:solidFill>
                  <a:schemeClr val="tx1">
                    <a:tint val="75000"/>
                  </a:schemeClr>
                </a:solidFill>
              </a:defRPr>
            </a:lvl8pPr>
            <a:lvl9pPr marL="3642025" indent="0" algn="ctr">
              <a:buNone/>
              <a:defRPr>
                <a:solidFill>
                  <a:schemeClr val="tx1">
                    <a:tint val="75000"/>
                  </a:schemeClr>
                </a:solidFill>
              </a:defRPr>
            </a:lvl9pPr>
          </a:lstStyle>
          <a:p>
            <a:r>
              <a:rPr lang="fr-CA"/>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0560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8496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50" indent="0">
              <a:buNone/>
              <a:defRPr sz="1800">
                <a:solidFill>
                  <a:schemeClr val="tx1">
                    <a:tint val="75000"/>
                  </a:schemeClr>
                </a:solidFill>
              </a:defRPr>
            </a:lvl2pPr>
            <a:lvl3pPr marL="910553" indent="0">
              <a:buNone/>
              <a:defRPr sz="1600">
                <a:solidFill>
                  <a:schemeClr val="tx1">
                    <a:tint val="75000"/>
                  </a:schemeClr>
                </a:solidFill>
              </a:defRPr>
            </a:lvl3pPr>
            <a:lvl4pPr marL="1365786" indent="0">
              <a:buNone/>
              <a:defRPr sz="1400">
                <a:solidFill>
                  <a:schemeClr val="tx1">
                    <a:tint val="75000"/>
                  </a:schemeClr>
                </a:solidFill>
              </a:defRPr>
            </a:lvl4pPr>
            <a:lvl5pPr marL="1821104" indent="0">
              <a:buNone/>
              <a:defRPr sz="1400">
                <a:solidFill>
                  <a:schemeClr val="tx1">
                    <a:tint val="75000"/>
                  </a:schemeClr>
                </a:solidFill>
              </a:defRPr>
            </a:lvl5pPr>
            <a:lvl6pPr marL="2276253" indent="0">
              <a:buNone/>
              <a:defRPr sz="1400">
                <a:solidFill>
                  <a:schemeClr val="tx1">
                    <a:tint val="75000"/>
                  </a:schemeClr>
                </a:solidFill>
              </a:defRPr>
            </a:lvl6pPr>
            <a:lvl7pPr marL="2731455" indent="0">
              <a:buNone/>
              <a:defRPr sz="1400">
                <a:solidFill>
                  <a:schemeClr val="tx1">
                    <a:tint val="75000"/>
                  </a:schemeClr>
                </a:solidFill>
              </a:defRPr>
            </a:lvl7pPr>
            <a:lvl8pPr marL="3186771" indent="0">
              <a:buNone/>
              <a:defRPr sz="1400">
                <a:solidFill>
                  <a:schemeClr val="tx1">
                    <a:tint val="75000"/>
                  </a:schemeClr>
                </a:solidFill>
              </a:defRPr>
            </a:lvl8pPr>
            <a:lvl9pPr marL="3642025"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0234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1226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151338"/>
            <a:ext cx="4040188"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191" y="1151338"/>
            <a:ext cx="4041775"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19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1494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67117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04871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0493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5174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prstClr val="black">
                    <a:tint val="75000"/>
                  </a:prstClr>
                </a:solidFill>
              </a:rPr>
              <a:pPr/>
              <a:t>2021-11-15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12580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4"/>
            <a:ext cx="5486400" cy="425054"/>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5150" indent="0">
              <a:buNone/>
              <a:defRPr sz="2800"/>
            </a:lvl2pPr>
            <a:lvl3pPr marL="910553" indent="0">
              <a:buNone/>
              <a:defRPr sz="2400"/>
            </a:lvl3pPr>
            <a:lvl4pPr marL="1365786" indent="0">
              <a:buNone/>
              <a:defRPr sz="2000"/>
            </a:lvl4pPr>
            <a:lvl5pPr marL="1821104" indent="0">
              <a:buNone/>
              <a:defRPr sz="2000"/>
            </a:lvl5pPr>
            <a:lvl6pPr marL="2276253" indent="0">
              <a:buNone/>
              <a:defRPr sz="2000"/>
            </a:lvl6pPr>
            <a:lvl7pPr marL="2731455" indent="0">
              <a:buNone/>
              <a:defRPr sz="2000"/>
            </a:lvl7pPr>
            <a:lvl8pPr marL="3186771" indent="0">
              <a:buNone/>
              <a:defRPr sz="2000"/>
            </a:lvl8pPr>
            <a:lvl9pPr marL="3642025" indent="0">
              <a:buNone/>
              <a:defRPr sz="2000"/>
            </a:lvl9pPr>
          </a:lstStyle>
          <a:p>
            <a:endParaRPr lang="fr-FR"/>
          </a:p>
        </p:txBody>
      </p:sp>
      <p:sp>
        <p:nvSpPr>
          <p:cNvPr id="4" name="Espace réservé du texte 3"/>
          <p:cNvSpPr>
            <a:spLocks noGrp="1"/>
          </p:cNvSpPr>
          <p:nvPr>
            <p:ph type="body" sz="half" idx="2"/>
          </p:nvPr>
        </p:nvSpPr>
        <p:spPr>
          <a:xfrm>
            <a:off x="1792288" y="4025677"/>
            <a:ext cx="5486400" cy="60364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3095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5798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6"/>
            <a:ext cx="2057400" cy="3290888"/>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154786"/>
            <a:ext cx="6019800" cy="329088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15/11/2021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4548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30"/>
            <a:ext cx="7772400" cy="1102519"/>
          </a:xfrm>
        </p:spPr>
        <p:txBody>
          <a:bodyPr/>
          <a:lstStyle/>
          <a:p>
            <a:r>
              <a:rPr lang="fr-FR"/>
              <a:t>Modifiez le style du titre</a:t>
            </a:r>
            <a:endParaRPr lang="fr-CA"/>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70" indent="0" algn="ctr">
              <a:buNone/>
              <a:defRPr>
                <a:solidFill>
                  <a:schemeClr val="tx1">
                    <a:tint val="75000"/>
                  </a:schemeClr>
                </a:solidFill>
              </a:defRPr>
            </a:lvl2pPr>
            <a:lvl3pPr marL="914153" indent="0" algn="ctr">
              <a:buNone/>
              <a:defRPr>
                <a:solidFill>
                  <a:schemeClr val="tx1">
                    <a:tint val="75000"/>
                  </a:schemeClr>
                </a:solidFill>
              </a:defRPr>
            </a:lvl3pPr>
            <a:lvl4pPr marL="1371226" indent="0" algn="ctr">
              <a:buNone/>
              <a:defRPr>
                <a:solidFill>
                  <a:schemeClr val="tx1">
                    <a:tint val="75000"/>
                  </a:schemeClr>
                </a:solidFill>
              </a:defRPr>
            </a:lvl4pPr>
            <a:lvl5pPr marL="1828304" indent="0" algn="ctr">
              <a:buNone/>
              <a:defRPr>
                <a:solidFill>
                  <a:schemeClr val="tx1">
                    <a:tint val="75000"/>
                  </a:schemeClr>
                </a:solidFill>
              </a:defRPr>
            </a:lvl5pPr>
            <a:lvl6pPr marL="2285373" indent="0" algn="ctr">
              <a:buNone/>
              <a:defRPr>
                <a:solidFill>
                  <a:schemeClr val="tx1">
                    <a:tint val="75000"/>
                  </a:schemeClr>
                </a:solidFill>
              </a:defRPr>
            </a:lvl6pPr>
            <a:lvl7pPr marL="2742443" indent="0" algn="ctr">
              <a:buNone/>
              <a:defRPr>
                <a:solidFill>
                  <a:schemeClr val="tx1">
                    <a:tint val="75000"/>
                  </a:schemeClr>
                </a:solidFill>
              </a:defRPr>
            </a:lvl7pPr>
            <a:lvl8pPr marL="3199520" indent="0" algn="ctr">
              <a:buNone/>
              <a:defRPr>
                <a:solidFill>
                  <a:schemeClr val="tx1">
                    <a:tint val="75000"/>
                  </a:schemeClr>
                </a:solidFill>
              </a:defRPr>
            </a:lvl8pPr>
            <a:lvl9pPr marL="3656594"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D416D55A-2611-4CBD-9CCD-478E8CB5ED1E}" type="datetimeFigureOut">
              <a:rPr lang="fr-CA" smtClean="0"/>
              <a:t>2021-11-15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873279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D416D55A-2611-4CBD-9CCD-478E8CB5ED1E}" type="datetimeFigureOut">
              <a:rPr lang="fr-CA" smtClean="0"/>
              <a:t>2021-11-15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50699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70" indent="0">
              <a:buNone/>
              <a:defRPr sz="1800">
                <a:solidFill>
                  <a:schemeClr val="tx1">
                    <a:tint val="75000"/>
                  </a:schemeClr>
                </a:solidFill>
              </a:defRPr>
            </a:lvl2pPr>
            <a:lvl3pPr marL="914153" indent="0">
              <a:buNone/>
              <a:defRPr sz="1600">
                <a:solidFill>
                  <a:schemeClr val="tx1">
                    <a:tint val="75000"/>
                  </a:schemeClr>
                </a:solidFill>
              </a:defRPr>
            </a:lvl3pPr>
            <a:lvl4pPr marL="1371226" indent="0">
              <a:buNone/>
              <a:defRPr sz="1400">
                <a:solidFill>
                  <a:schemeClr val="tx1">
                    <a:tint val="75000"/>
                  </a:schemeClr>
                </a:solidFill>
              </a:defRPr>
            </a:lvl4pPr>
            <a:lvl5pPr marL="1828304" indent="0">
              <a:buNone/>
              <a:defRPr sz="1400">
                <a:solidFill>
                  <a:schemeClr val="tx1">
                    <a:tint val="75000"/>
                  </a:schemeClr>
                </a:solidFill>
              </a:defRPr>
            </a:lvl5pPr>
            <a:lvl6pPr marL="2285373" indent="0">
              <a:buNone/>
              <a:defRPr sz="1400">
                <a:solidFill>
                  <a:schemeClr val="tx1">
                    <a:tint val="75000"/>
                  </a:schemeClr>
                </a:solidFill>
              </a:defRPr>
            </a:lvl6pPr>
            <a:lvl7pPr marL="2742443" indent="0">
              <a:buNone/>
              <a:defRPr sz="1400">
                <a:solidFill>
                  <a:schemeClr val="tx1">
                    <a:tint val="75000"/>
                  </a:schemeClr>
                </a:solidFill>
              </a:defRPr>
            </a:lvl7pPr>
            <a:lvl8pPr marL="3199520" indent="0">
              <a:buNone/>
              <a:defRPr sz="1400">
                <a:solidFill>
                  <a:schemeClr val="tx1">
                    <a:tint val="75000"/>
                  </a:schemeClr>
                </a:solidFill>
              </a:defRPr>
            </a:lvl8pPr>
            <a:lvl9pPr marL="3656594"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416D55A-2611-4CBD-9CCD-478E8CB5ED1E}" type="datetimeFigureOut">
              <a:rPr lang="fr-CA" smtClean="0"/>
              <a:t>2021-11-15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3107204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D416D55A-2611-4CBD-9CCD-478E8CB5ED1E}" type="datetimeFigureOut">
              <a:rPr lang="fr-CA" smtClean="0"/>
              <a:t>2021-11-15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443195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37" y="1151335"/>
            <a:ext cx="4041775" cy="479822"/>
          </a:xfrm>
        </p:spPr>
        <p:txBody>
          <a:bodyPr anchor="b"/>
          <a:lstStyle>
            <a:lvl1pPr marL="0" indent="0">
              <a:buNone/>
              <a:defRPr sz="2400" b="1"/>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D416D55A-2611-4CBD-9CCD-478E8CB5ED1E}" type="datetimeFigureOut">
              <a:rPr lang="fr-CA" smtClean="0"/>
              <a:t>2021-11-15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3321775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D416D55A-2611-4CBD-9CCD-478E8CB5ED1E}" type="datetimeFigureOut">
              <a:rPr lang="fr-CA" smtClean="0"/>
              <a:t>2021-11-15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3275847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16D55A-2611-4CBD-9CCD-478E8CB5ED1E}" type="datetimeFigureOut">
              <a:rPr lang="fr-CA" smtClean="0"/>
              <a:t>2021-11-15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386004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51"/>
            <a:ext cx="7886700" cy="2139553"/>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533" indent="0">
              <a:buNone/>
              <a:defRPr sz="1500">
                <a:solidFill>
                  <a:schemeClr val="tx1">
                    <a:tint val="75000"/>
                  </a:schemeClr>
                </a:solidFill>
              </a:defRPr>
            </a:lvl2pPr>
            <a:lvl3pPr marL="685103" indent="0">
              <a:buNone/>
              <a:defRPr sz="1400">
                <a:solidFill>
                  <a:schemeClr val="tx1">
                    <a:tint val="75000"/>
                  </a:schemeClr>
                </a:solidFill>
              </a:defRPr>
            </a:lvl3pPr>
            <a:lvl4pPr marL="1027655" indent="0">
              <a:buNone/>
              <a:defRPr sz="1200">
                <a:solidFill>
                  <a:schemeClr val="tx1">
                    <a:tint val="75000"/>
                  </a:schemeClr>
                </a:solidFill>
              </a:defRPr>
            </a:lvl4pPr>
            <a:lvl5pPr marL="1370206" indent="0">
              <a:buNone/>
              <a:defRPr sz="1200">
                <a:solidFill>
                  <a:schemeClr val="tx1">
                    <a:tint val="75000"/>
                  </a:schemeClr>
                </a:solidFill>
              </a:defRPr>
            </a:lvl5pPr>
            <a:lvl6pPr marL="1712777" indent="0">
              <a:buNone/>
              <a:defRPr sz="1200">
                <a:solidFill>
                  <a:schemeClr val="tx1">
                    <a:tint val="75000"/>
                  </a:schemeClr>
                </a:solidFill>
              </a:defRPr>
            </a:lvl6pPr>
            <a:lvl7pPr marL="2055308" indent="0">
              <a:buNone/>
              <a:defRPr sz="1200">
                <a:solidFill>
                  <a:schemeClr val="tx1">
                    <a:tint val="75000"/>
                  </a:schemeClr>
                </a:solidFill>
              </a:defRPr>
            </a:lvl7pPr>
            <a:lvl8pPr marL="2397840" indent="0">
              <a:buNone/>
              <a:defRPr sz="1200">
                <a:solidFill>
                  <a:schemeClr val="tx1">
                    <a:tint val="75000"/>
                  </a:schemeClr>
                </a:solidFill>
              </a:defRPr>
            </a:lvl8pPr>
            <a:lvl9pPr marL="2740373"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prstClr val="black">
                    <a:tint val="75000"/>
                  </a:prstClr>
                </a:solidFill>
              </a:rPr>
              <a:pPr/>
              <a:t>2021-11-15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09449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7070" indent="0">
              <a:buNone/>
              <a:defRPr sz="1200"/>
            </a:lvl2pPr>
            <a:lvl3pPr marL="914153" indent="0">
              <a:buNone/>
              <a:defRPr sz="1000"/>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16D55A-2611-4CBD-9CCD-478E8CB5ED1E}" type="datetimeFigureOut">
              <a:rPr lang="fr-CA" smtClean="0"/>
              <a:t>2021-11-15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231126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070" indent="0">
              <a:buNone/>
              <a:defRPr sz="2800"/>
            </a:lvl2pPr>
            <a:lvl3pPr marL="914153" indent="0">
              <a:buNone/>
              <a:defRPr sz="2400"/>
            </a:lvl3pPr>
            <a:lvl4pPr marL="1371226" indent="0">
              <a:buNone/>
              <a:defRPr sz="2000"/>
            </a:lvl4pPr>
            <a:lvl5pPr marL="1828304" indent="0">
              <a:buNone/>
              <a:defRPr sz="2000"/>
            </a:lvl5pPr>
            <a:lvl6pPr marL="2285373" indent="0">
              <a:buNone/>
              <a:defRPr sz="2000"/>
            </a:lvl6pPr>
            <a:lvl7pPr marL="2742443" indent="0">
              <a:buNone/>
              <a:defRPr sz="2000"/>
            </a:lvl7pPr>
            <a:lvl8pPr marL="3199520" indent="0">
              <a:buNone/>
              <a:defRPr sz="2000"/>
            </a:lvl8pPr>
            <a:lvl9pPr marL="3656594" indent="0">
              <a:buNone/>
              <a:defRPr sz="2000"/>
            </a:lvl9pPr>
          </a:lstStyle>
          <a:p>
            <a:endParaRPr lang="fr-CA"/>
          </a:p>
        </p:txBody>
      </p:sp>
      <p:sp>
        <p:nvSpPr>
          <p:cNvPr id="4" name="Espace réservé du texte 3"/>
          <p:cNvSpPr>
            <a:spLocks noGrp="1"/>
          </p:cNvSpPr>
          <p:nvPr>
            <p:ph type="body" sz="half" idx="2"/>
          </p:nvPr>
        </p:nvSpPr>
        <p:spPr>
          <a:xfrm>
            <a:off x="1792288" y="4025514"/>
            <a:ext cx="5486400" cy="603647"/>
          </a:xfrm>
        </p:spPr>
        <p:txBody>
          <a:bodyPr/>
          <a:lstStyle>
            <a:lvl1pPr marL="0" indent="0">
              <a:buNone/>
              <a:defRPr sz="1400"/>
            </a:lvl1pPr>
            <a:lvl2pPr marL="457070" indent="0">
              <a:buNone/>
              <a:defRPr sz="1200"/>
            </a:lvl2pPr>
            <a:lvl3pPr marL="914153" indent="0">
              <a:buNone/>
              <a:defRPr sz="1000"/>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16D55A-2611-4CBD-9CCD-478E8CB5ED1E}" type="datetimeFigureOut">
              <a:rPr lang="fr-CA" smtClean="0"/>
              <a:t>2021-11-15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962926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D416D55A-2611-4CBD-9CCD-478E8CB5ED1E}" type="datetimeFigureOut">
              <a:rPr lang="fr-CA" smtClean="0"/>
              <a:t>2021-11-15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4235670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D416D55A-2611-4CBD-9CCD-478E8CB5ED1E}" type="datetimeFigureOut">
              <a:rPr lang="fr-CA" smtClean="0"/>
              <a:t>2021-11-15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28A5C50-E6E0-44C8-95C2-B7E3725108E5}" type="slidenum">
              <a:rPr lang="fr-CA" smtClean="0"/>
              <a:t>‹#›</a:t>
            </a:fld>
            <a:endParaRPr lang="fr-CA"/>
          </a:p>
        </p:txBody>
      </p:sp>
    </p:spTree>
    <p:extLst>
      <p:ext uri="{BB962C8B-B14F-4D97-AF65-F5344CB8AC3E}">
        <p14:creationId xmlns:p14="http://schemas.microsoft.com/office/powerpoint/2010/main" val="306260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prstClr val="black">
                    <a:tint val="75000"/>
                  </a:prstClr>
                </a:solidFill>
              </a:rPr>
              <a:pPr/>
              <a:t>2021-11-15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2175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prstClr val="black">
                    <a:tint val="75000"/>
                  </a:prstClr>
                </a:solidFill>
              </a:rPr>
              <a:pPr/>
              <a:t>2021-11-15</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60419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prstClr val="black">
                    <a:tint val="75000"/>
                  </a:prstClr>
                </a:solidFill>
              </a:rPr>
              <a:pPr/>
              <a:t>2021-11-15</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5316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prstClr val="black">
                    <a:tint val="75000"/>
                  </a:prstClr>
                </a:solidFill>
              </a:rPr>
              <a:pPr/>
              <a:t>2021-11-15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180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74059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prstClr val="black">
                    <a:tint val="75000"/>
                  </a:prstClr>
                </a:solidFill>
              </a:rPr>
              <a:pPr/>
              <a:t>2021-11-15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6865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740599"/>
            <a:ext cx="4629150" cy="3655219"/>
          </a:xfrm>
        </p:spPr>
        <p:txBody>
          <a:bodyPr/>
          <a:lstStyle>
            <a:lvl1pPr marL="0" indent="0">
              <a:buNone/>
              <a:defRPr sz="2400"/>
            </a:lvl1pPr>
            <a:lvl2pPr marL="342533" indent="0">
              <a:buNone/>
              <a:defRPr sz="2100"/>
            </a:lvl2pPr>
            <a:lvl3pPr marL="685103" indent="0">
              <a:buNone/>
              <a:defRPr sz="1800"/>
            </a:lvl3pPr>
            <a:lvl4pPr marL="1027655" indent="0">
              <a:buNone/>
              <a:defRPr sz="1500"/>
            </a:lvl4pPr>
            <a:lvl5pPr marL="1370206" indent="0">
              <a:buNone/>
              <a:defRPr sz="1500"/>
            </a:lvl5pPr>
            <a:lvl6pPr marL="1712777" indent="0">
              <a:buNone/>
              <a:defRPr sz="1500"/>
            </a:lvl6pPr>
            <a:lvl7pPr marL="2055308" indent="0">
              <a:buNone/>
              <a:defRPr sz="1500"/>
            </a:lvl7pPr>
            <a:lvl8pPr marL="2397840" indent="0">
              <a:buNone/>
              <a:defRPr sz="1500"/>
            </a:lvl8pPr>
            <a:lvl9pPr marL="2740373"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prstClr val="black">
                    <a:tint val="75000"/>
                  </a:prstClr>
                </a:solidFill>
              </a:rPr>
              <a:pPr/>
              <a:t>2021-11-15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7075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19" tIns="34289" rIns="68519" bIns="34289"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19" tIns="34289" rIns="68519" bIns="3428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19" tIns="34289" rIns="68519" bIns="34289" rtlCol="0" anchor="ctr"/>
          <a:lstStyle>
            <a:lvl1pPr algn="l">
              <a:defRPr sz="900">
                <a:solidFill>
                  <a:schemeClr val="tx1">
                    <a:tint val="75000"/>
                  </a:schemeClr>
                </a:solidFill>
              </a:defRPr>
            </a:lvl1pPr>
          </a:lstStyle>
          <a:p>
            <a:pPr defTabSz="685103"/>
            <a:fld id="{6163A81A-2086-4508-AE49-8A2B3254D4C5}" type="datetime1">
              <a:rPr lang="fr-CA" smtClean="0">
                <a:solidFill>
                  <a:prstClr val="black">
                    <a:tint val="75000"/>
                  </a:prstClr>
                </a:solidFill>
              </a:rPr>
              <a:pPr defTabSz="685103"/>
              <a:t>2021-11-15</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19" tIns="34289" rIns="68519" bIns="34289" rtlCol="0" anchor="ctr"/>
          <a:lstStyle>
            <a:lvl1pPr algn="ctr">
              <a:defRPr sz="900">
                <a:solidFill>
                  <a:schemeClr val="tx1">
                    <a:tint val="75000"/>
                  </a:schemeClr>
                </a:solidFill>
              </a:defRPr>
            </a:lvl1pPr>
          </a:lstStyle>
          <a:p>
            <a:pPr defTabSz="685103"/>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19" tIns="34289" rIns="68519" bIns="34289" rtlCol="0" anchor="ctr"/>
          <a:lstStyle>
            <a:lvl1pPr algn="r">
              <a:defRPr sz="900">
                <a:solidFill>
                  <a:schemeClr val="tx1">
                    <a:tint val="75000"/>
                  </a:schemeClr>
                </a:solidFill>
              </a:defRPr>
            </a:lvl1pPr>
          </a:lstStyle>
          <a:p>
            <a:pPr defTabSz="685103"/>
            <a:fld id="{189DF131-12C1-4EAC-8253-9E1DD4322B24}" type="slidenum">
              <a:rPr lang="fr-CA" smtClean="0">
                <a:solidFill>
                  <a:prstClr val="black">
                    <a:tint val="75000"/>
                  </a:prstClr>
                </a:solidFill>
              </a:rPr>
              <a:pPr defTabSz="685103"/>
              <a:t>‹#›</a:t>
            </a:fld>
            <a:endParaRPr lang="fr-CA">
              <a:solidFill>
                <a:prstClr val="black">
                  <a:tint val="75000"/>
                </a:prstClr>
              </a:solidFill>
            </a:endParaRPr>
          </a:p>
        </p:txBody>
      </p:sp>
    </p:spTree>
    <p:extLst>
      <p:ext uri="{BB962C8B-B14F-4D97-AF65-F5344CB8AC3E}">
        <p14:creationId xmlns:p14="http://schemas.microsoft.com/office/powerpoint/2010/main" val="2376225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1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86" indent="-171286" algn="l" defTabSz="6851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57" indent="-171286" algn="l" defTabSz="6851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88" indent="-171286" algn="l" defTabSz="6851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920"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45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2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75"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26"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697"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103" rtl="0" eaLnBrk="1" latinLnBrk="0" hangingPunct="1">
        <a:defRPr sz="1400" kern="1200">
          <a:solidFill>
            <a:schemeClr val="tx1"/>
          </a:solidFill>
          <a:latin typeface="+mn-lt"/>
          <a:ea typeface="+mn-ea"/>
          <a:cs typeface="+mn-cs"/>
        </a:defRPr>
      </a:lvl1pPr>
      <a:lvl2pPr marL="342533" algn="l" defTabSz="685103" rtl="0" eaLnBrk="1" latinLnBrk="0" hangingPunct="1">
        <a:defRPr sz="1400" kern="1200">
          <a:solidFill>
            <a:schemeClr val="tx1"/>
          </a:solidFill>
          <a:latin typeface="+mn-lt"/>
          <a:ea typeface="+mn-ea"/>
          <a:cs typeface="+mn-cs"/>
        </a:defRPr>
      </a:lvl2pPr>
      <a:lvl3pPr marL="685103" algn="l" defTabSz="685103" rtl="0" eaLnBrk="1" latinLnBrk="0" hangingPunct="1">
        <a:defRPr sz="1400" kern="1200">
          <a:solidFill>
            <a:schemeClr val="tx1"/>
          </a:solidFill>
          <a:latin typeface="+mn-lt"/>
          <a:ea typeface="+mn-ea"/>
          <a:cs typeface="+mn-cs"/>
        </a:defRPr>
      </a:lvl3pPr>
      <a:lvl4pPr marL="1027655" algn="l" defTabSz="685103" rtl="0" eaLnBrk="1" latinLnBrk="0" hangingPunct="1">
        <a:defRPr sz="1400" kern="1200">
          <a:solidFill>
            <a:schemeClr val="tx1"/>
          </a:solidFill>
          <a:latin typeface="+mn-lt"/>
          <a:ea typeface="+mn-ea"/>
          <a:cs typeface="+mn-cs"/>
        </a:defRPr>
      </a:lvl4pPr>
      <a:lvl5pPr marL="1370206" algn="l" defTabSz="685103" rtl="0" eaLnBrk="1" latinLnBrk="0" hangingPunct="1">
        <a:defRPr sz="1400" kern="1200">
          <a:solidFill>
            <a:schemeClr val="tx1"/>
          </a:solidFill>
          <a:latin typeface="+mn-lt"/>
          <a:ea typeface="+mn-ea"/>
          <a:cs typeface="+mn-cs"/>
        </a:defRPr>
      </a:lvl5pPr>
      <a:lvl6pPr marL="1712777" algn="l" defTabSz="685103" rtl="0" eaLnBrk="1" latinLnBrk="0" hangingPunct="1">
        <a:defRPr sz="1400" kern="1200">
          <a:solidFill>
            <a:schemeClr val="tx1"/>
          </a:solidFill>
          <a:latin typeface="+mn-lt"/>
          <a:ea typeface="+mn-ea"/>
          <a:cs typeface="+mn-cs"/>
        </a:defRPr>
      </a:lvl6pPr>
      <a:lvl7pPr marL="2055308" algn="l" defTabSz="685103" rtl="0" eaLnBrk="1" latinLnBrk="0" hangingPunct="1">
        <a:defRPr sz="1400" kern="1200">
          <a:solidFill>
            <a:schemeClr val="tx1"/>
          </a:solidFill>
          <a:latin typeface="+mn-lt"/>
          <a:ea typeface="+mn-ea"/>
          <a:cs typeface="+mn-cs"/>
        </a:defRPr>
      </a:lvl7pPr>
      <a:lvl8pPr marL="2397840" algn="l" defTabSz="685103" rtl="0" eaLnBrk="1" latinLnBrk="0" hangingPunct="1">
        <a:defRPr sz="1400" kern="1200">
          <a:solidFill>
            <a:schemeClr val="tx1"/>
          </a:solidFill>
          <a:latin typeface="+mn-lt"/>
          <a:ea typeface="+mn-ea"/>
          <a:cs typeface="+mn-cs"/>
        </a:defRPr>
      </a:lvl8pPr>
      <a:lvl9pPr marL="2740373" algn="l" defTabSz="68510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098" tIns="45549" rIns="91098" bIns="45549" rtlCol="0" anchor="ctr">
            <a:normAutofit/>
          </a:bodyPr>
          <a:lstStyle/>
          <a:p>
            <a:r>
              <a:rPr lang="fr-CA"/>
              <a:t>Cliquez et modifiez le titre</a:t>
            </a:r>
            <a:endParaRPr lang="fr-FR"/>
          </a:p>
        </p:txBody>
      </p:sp>
      <p:sp>
        <p:nvSpPr>
          <p:cNvPr id="3" name="Espace réservé du texte 2"/>
          <p:cNvSpPr>
            <a:spLocks noGrp="1"/>
          </p:cNvSpPr>
          <p:nvPr>
            <p:ph type="body" idx="1"/>
          </p:nvPr>
        </p:nvSpPr>
        <p:spPr>
          <a:xfrm>
            <a:off x="457200" y="1200154"/>
            <a:ext cx="8229600" cy="3394472"/>
          </a:xfrm>
          <a:prstGeom prst="rect">
            <a:avLst/>
          </a:prstGeom>
        </p:spPr>
        <p:txBody>
          <a:bodyPr vert="horz" lIns="91098" tIns="45549" rIns="91098" bIns="45549"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4767267"/>
            <a:ext cx="2133600" cy="273844"/>
          </a:xfrm>
          <a:prstGeom prst="rect">
            <a:avLst/>
          </a:prstGeom>
        </p:spPr>
        <p:txBody>
          <a:bodyPr vert="horz" lIns="91098" tIns="45549" rIns="91098" bIns="45549" rtlCol="0" anchor="ctr"/>
          <a:lstStyle>
            <a:lvl1pPr algn="l">
              <a:defRPr sz="1200">
                <a:solidFill>
                  <a:schemeClr val="tx1">
                    <a:tint val="75000"/>
                  </a:schemeClr>
                </a:solidFill>
              </a:defRPr>
            </a:lvl1pPr>
          </a:lstStyle>
          <a:p>
            <a:pPr defTabSz="455150"/>
            <a:fld id="{3FDE3769-2E3B-1242-97A7-E37767BF256D}" type="datetimeFigureOut">
              <a:rPr lang="fr-FR" smtClean="0">
                <a:solidFill>
                  <a:prstClr val="black">
                    <a:tint val="75000"/>
                  </a:prstClr>
                </a:solidFill>
              </a:rPr>
              <a:pPr defTabSz="455150"/>
              <a:t>15/11/2021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7"/>
            <a:ext cx="2895600" cy="273844"/>
          </a:xfrm>
          <a:prstGeom prst="rect">
            <a:avLst/>
          </a:prstGeom>
        </p:spPr>
        <p:txBody>
          <a:bodyPr vert="horz" lIns="91098" tIns="45549" rIns="91098" bIns="45549" rtlCol="0" anchor="ctr"/>
          <a:lstStyle>
            <a:lvl1pPr algn="ctr">
              <a:defRPr sz="1200">
                <a:solidFill>
                  <a:schemeClr val="tx1">
                    <a:tint val="75000"/>
                  </a:schemeClr>
                </a:solidFill>
              </a:defRPr>
            </a:lvl1pPr>
          </a:lstStyle>
          <a:p>
            <a:pPr defTabSz="4551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7"/>
            <a:ext cx="2133600" cy="273844"/>
          </a:xfrm>
          <a:prstGeom prst="rect">
            <a:avLst/>
          </a:prstGeom>
        </p:spPr>
        <p:txBody>
          <a:bodyPr vert="horz" lIns="91098" tIns="45549" rIns="91098" bIns="45549" rtlCol="0" anchor="ctr"/>
          <a:lstStyle>
            <a:lvl1pPr algn="r">
              <a:defRPr sz="1200">
                <a:solidFill>
                  <a:schemeClr val="tx1">
                    <a:tint val="75000"/>
                  </a:schemeClr>
                </a:solidFill>
              </a:defRPr>
            </a:lvl1pPr>
          </a:lstStyle>
          <a:p>
            <a:pPr defTabSz="455150"/>
            <a:fld id="{E453D491-A9B9-0141-8C71-D9AE4B1D189F}" type="slidenum">
              <a:rPr lang="fr-FR" smtClean="0">
                <a:solidFill>
                  <a:prstClr val="black">
                    <a:tint val="75000"/>
                  </a:prstClr>
                </a:solidFill>
              </a:rPr>
              <a:pPr defTabSz="455150"/>
              <a:t>‹#›</a:t>
            </a:fld>
            <a:endParaRPr lang="fr-FR">
              <a:solidFill>
                <a:prstClr val="black">
                  <a:tint val="75000"/>
                </a:prstClr>
              </a:solidFill>
            </a:endParaRPr>
          </a:p>
        </p:txBody>
      </p:sp>
    </p:spTree>
    <p:extLst>
      <p:ext uri="{BB962C8B-B14F-4D97-AF65-F5344CB8AC3E}">
        <p14:creationId xmlns:p14="http://schemas.microsoft.com/office/powerpoint/2010/main" val="3597967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150" rtl="0" eaLnBrk="1" latinLnBrk="0" hangingPunct="1">
        <a:spcBef>
          <a:spcPct val="0"/>
        </a:spcBef>
        <a:buNone/>
        <a:defRPr sz="4400" kern="1200">
          <a:solidFill>
            <a:schemeClr val="tx1"/>
          </a:solidFill>
          <a:latin typeface="+mj-lt"/>
          <a:ea typeface="+mj-ea"/>
          <a:cs typeface="+mj-cs"/>
        </a:defRPr>
      </a:lvl1pPr>
    </p:titleStyle>
    <p:bodyStyle>
      <a:lvl1pPr marL="341363" indent="-341363" algn="l" defTabSz="455150" rtl="0" eaLnBrk="1" latinLnBrk="0" hangingPunct="1">
        <a:spcBef>
          <a:spcPct val="20000"/>
        </a:spcBef>
        <a:buFont typeface="Arial"/>
        <a:buChar char="•"/>
        <a:defRPr sz="3200" kern="1200">
          <a:solidFill>
            <a:schemeClr val="tx1"/>
          </a:solidFill>
          <a:latin typeface="+mn-lt"/>
          <a:ea typeface="+mn-ea"/>
          <a:cs typeface="+mn-cs"/>
        </a:defRPr>
      </a:lvl1pPr>
      <a:lvl2pPr marL="739871" indent="-284553" algn="l" defTabSz="455150" rtl="0" eaLnBrk="1" latinLnBrk="0" hangingPunct="1">
        <a:spcBef>
          <a:spcPct val="20000"/>
        </a:spcBef>
        <a:buFont typeface="Arial"/>
        <a:buChar char="–"/>
        <a:defRPr sz="2800" kern="1200">
          <a:solidFill>
            <a:schemeClr val="tx1"/>
          </a:solidFill>
          <a:latin typeface="+mn-lt"/>
          <a:ea typeface="+mn-ea"/>
          <a:cs typeface="+mn-cs"/>
        </a:defRPr>
      </a:lvl2pPr>
      <a:lvl3pPr marL="1138127" indent="-227574" algn="l" defTabSz="455150" rtl="0" eaLnBrk="1" latinLnBrk="0" hangingPunct="1">
        <a:spcBef>
          <a:spcPct val="20000"/>
        </a:spcBef>
        <a:buFont typeface="Arial"/>
        <a:buChar char="•"/>
        <a:defRPr sz="2400" kern="1200">
          <a:solidFill>
            <a:schemeClr val="tx1"/>
          </a:solidFill>
          <a:latin typeface="+mn-lt"/>
          <a:ea typeface="+mn-ea"/>
          <a:cs typeface="+mn-cs"/>
        </a:defRPr>
      </a:lvl3pPr>
      <a:lvl4pPr marL="1593401" indent="-227574" algn="l" defTabSz="455150" rtl="0" eaLnBrk="1" latinLnBrk="0" hangingPunct="1">
        <a:spcBef>
          <a:spcPct val="20000"/>
        </a:spcBef>
        <a:buFont typeface="Arial"/>
        <a:buChar char="–"/>
        <a:defRPr sz="2000" kern="1200">
          <a:solidFill>
            <a:schemeClr val="tx1"/>
          </a:solidFill>
          <a:latin typeface="+mn-lt"/>
          <a:ea typeface="+mn-ea"/>
          <a:cs typeface="+mn-cs"/>
        </a:defRPr>
      </a:lvl4pPr>
      <a:lvl5pPr marL="2048678" indent="-227574" algn="l" defTabSz="455150" rtl="0" eaLnBrk="1" latinLnBrk="0" hangingPunct="1">
        <a:spcBef>
          <a:spcPct val="20000"/>
        </a:spcBef>
        <a:buFont typeface="Arial"/>
        <a:buChar char="»"/>
        <a:defRPr sz="2000" kern="1200">
          <a:solidFill>
            <a:schemeClr val="tx1"/>
          </a:solidFill>
          <a:latin typeface="+mn-lt"/>
          <a:ea typeface="+mn-ea"/>
          <a:cs typeface="+mn-cs"/>
        </a:defRPr>
      </a:lvl5pPr>
      <a:lvl6pPr marL="2503829" indent="-227574" algn="l" defTabSz="455150" rtl="0" eaLnBrk="1" latinLnBrk="0" hangingPunct="1">
        <a:spcBef>
          <a:spcPct val="20000"/>
        </a:spcBef>
        <a:buFont typeface="Arial"/>
        <a:buChar char="•"/>
        <a:defRPr sz="2000" kern="1200">
          <a:solidFill>
            <a:schemeClr val="tx1"/>
          </a:solidFill>
          <a:latin typeface="+mn-lt"/>
          <a:ea typeface="+mn-ea"/>
          <a:cs typeface="+mn-cs"/>
        </a:defRPr>
      </a:lvl6pPr>
      <a:lvl7pPr marL="2959146" indent="-227574" algn="l" defTabSz="455150" rtl="0" eaLnBrk="1" latinLnBrk="0" hangingPunct="1">
        <a:spcBef>
          <a:spcPct val="20000"/>
        </a:spcBef>
        <a:buFont typeface="Arial"/>
        <a:buChar char="•"/>
        <a:defRPr sz="2000" kern="1200">
          <a:solidFill>
            <a:schemeClr val="tx1"/>
          </a:solidFill>
          <a:latin typeface="+mn-lt"/>
          <a:ea typeface="+mn-ea"/>
          <a:cs typeface="+mn-cs"/>
        </a:defRPr>
      </a:lvl7pPr>
      <a:lvl8pPr marL="3414384" indent="-227574" algn="l" defTabSz="455150" rtl="0" eaLnBrk="1" latinLnBrk="0" hangingPunct="1">
        <a:spcBef>
          <a:spcPct val="20000"/>
        </a:spcBef>
        <a:buFont typeface="Arial"/>
        <a:buChar char="•"/>
        <a:defRPr sz="2000" kern="1200">
          <a:solidFill>
            <a:schemeClr val="tx1"/>
          </a:solidFill>
          <a:latin typeface="+mn-lt"/>
          <a:ea typeface="+mn-ea"/>
          <a:cs typeface="+mn-cs"/>
        </a:defRPr>
      </a:lvl8pPr>
      <a:lvl9pPr marL="3869666" indent="-227574" algn="l" defTabSz="4551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150" rtl="0" eaLnBrk="1" latinLnBrk="0" hangingPunct="1">
        <a:defRPr sz="1800" kern="1200">
          <a:solidFill>
            <a:schemeClr val="tx1"/>
          </a:solidFill>
          <a:latin typeface="+mn-lt"/>
          <a:ea typeface="+mn-ea"/>
          <a:cs typeface="+mn-cs"/>
        </a:defRPr>
      </a:lvl1pPr>
      <a:lvl2pPr marL="455150" algn="l" defTabSz="455150" rtl="0" eaLnBrk="1" latinLnBrk="0" hangingPunct="1">
        <a:defRPr sz="1800" kern="1200">
          <a:solidFill>
            <a:schemeClr val="tx1"/>
          </a:solidFill>
          <a:latin typeface="+mn-lt"/>
          <a:ea typeface="+mn-ea"/>
          <a:cs typeface="+mn-cs"/>
        </a:defRPr>
      </a:lvl2pPr>
      <a:lvl3pPr marL="910553" algn="l" defTabSz="455150" rtl="0" eaLnBrk="1" latinLnBrk="0" hangingPunct="1">
        <a:defRPr sz="1800" kern="1200">
          <a:solidFill>
            <a:schemeClr val="tx1"/>
          </a:solidFill>
          <a:latin typeface="+mn-lt"/>
          <a:ea typeface="+mn-ea"/>
          <a:cs typeface="+mn-cs"/>
        </a:defRPr>
      </a:lvl3pPr>
      <a:lvl4pPr marL="1365786" algn="l" defTabSz="455150" rtl="0" eaLnBrk="1" latinLnBrk="0" hangingPunct="1">
        <a:defRPr sz="1800" kern="1200">
          <a:solidFill>
            <a:schemeClr val="tx1"/>
          </a:solidFill>
          <a:latin typeface="+mn-lt"/>
          <a:ea typeface="+mn-ea"/>
          <a:cs typeface="+mn-cs"/>
        </a:defRPr>
      </a:lvl4pPr>
      <a:lvl5pPr marL="1821104" algn="l" defTabSz="455150" rtl="0" eaLnBrk="1" latinLnBrk="0" hangingPunct="1">
        <a:defRPr sz="1800" kern="1200">
          <a:solidFill>
            <a:schemeClr val="tx1"/>
          </a:solidFill>
          <a:latin typeface="+mn-lt"/>
          <a:ea typeface="+mn-ea"/>
          <a:cs typeface="+mn-cs"/>
        </a:defRPr>
      </a:lvl5pPr>
      <a:lvl6pPr marL="2276253" algn="l" defTabSz="455150" rtl="0" eaLnBrk="1" latinLnBrk="0" hangingPunct="1">
        <a:defRPr sz="1800" kern="1200">
          <a:solidFill>
            <a:schemeClr val="tx1"/>
          </a:solidFill>
          <a:latin typeface="+mn-lt"/>
          <a:ea typeface="+mn-ea"/>
          <a:cs typeface="+mn-cs"/>
        </a:defRPr>
      </a:lvl6pPr>
      <a:lvl7pPr marL="2731455" algn="l" defTabSz="455150" rtl="0" eaLnBrk="1" latinLnBrk="0" hangingPunct="1">
        <a:defRPr sz="1800" kern="1200">
          <a:solidFill>
            <a:schemeClr val="tx1"/>
          </a:solidFill>
          <a:latin typeface="+mn-lt"/>
          <a:ea typeface="+mn-ea"/>
          <a:cs typeface="+mn-cs"/>
        </a:defRPr>
      </a:lvl7pPr>
      <a:lvl8pPr marL="3186771" algn="l" defTabSz="455150" rtl="0" eaLnBrk="1" latinLnBrk="0" hangingPunct="1">
        <a:defRPr sz="1800" kern="1200">
          <a:solidFill>
            <a:schemeClr val="tx1"/>
          </a:solidFill>
          <a:latin typeface="+mn-lt"/>
          <a:ea typeface="+mn-ea"/>
          <a:cs typeface="+mn-cs"/>
        </a:defRPr>
      </a:lvl8pPr>
      <a:lvl9pPr marL="3642025" algn="l" defTabSz="455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18" tIns="45709" rIns="91418" bIns="45709"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18" tIns="45709" rIns="91418" bIns="4570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18" tIns="45709" rIns="91418" bIns="45709" rtlCol="0" anchor="ctr"/>
          <a:lstStyle>
            <a:lvl1pPr algn="l">
              <a:defRPr sz="1200">
                <a:solidFill>
                  <a:schemeClr val="tx1">
                    <a:tint val="75000"/>
                  </a:schemeClr>
                </a:solidFill>
              </a:defRPr>
            </a:lvl1pPr>
          </a:lstStyle>
          <a:p>
            <a:fld id="{D416D55A-2611-4CBD-9CCD-478E8CB5ED1E}" type="datetimeFigureOut">
              <a:rPr lang="fr-CA" smtClean="0"/>
              <a:t>2021-11-15</a:t>
            </a:fld>
            <a:endParaRPr lang="fr-CA"/>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18" tIns="45709" rIns="91418" bIns="45709"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200">
                <a:solidFill>
                  <a:schemeClr val="tx1">
                    <a:tint val="75000"/>
                  </a:schemeClr>
                </a:solidFill>
              </a:defRPr>
            </a:lvl1pPr>
          </a:lstStyle>
          <a:p>
            <a:fld id="{728A5C50-E6E0-44C8-95C2-B7E3725108E5}" type="slidenum">
              <a:rPr lang="fr-CA" smtClean="0"/>
              <a:t>‹#›</a:t>
            </a:fld>
            <a:endParaRPr lang="fr-CA"/>
          </a:p>
        </p:txBody>
      </p:sp>
    </p:spTree>
    <p:extLst>
      <p:ext uri="{BB962C8B-B14F-4D97-AF65-F5344CB8AC3E}">
        <p14:creationId xmlns:p14="http://schemas.microsoft.com/office/powerpoint/2010/main" val="25880116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153" rtl="0" eaLnBrk="1" latinLnBrk="0" hangingPunct="1">
        <a:spcBef>
          <a:spcPct val="0"/>
        </a:spcBef>
        <a:buNone/>
        <a:defRPr sz="4400" kern="1200">
          <a:solidFill>
            <a:schemeClr val="tx1"/>
          </a:solidFill>
          <a:latin typeface="+mj-lt"/>
          <a:ea typeface="+mj-ea"/>
          <a:cs typeface="+mj-cs"/>
        </a:defRPr>
      </a:lvl1pPr>
    </p:titleStyle>
    <p:bodyStyle>
      <a:lvl1pPr marL="342803" indent="-342803" algn="l" defTabSz="9141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51" indent="-285673" algn="l" defTabSz="9141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87" indent="-228534" algn="l" defTabSz="9141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60" indent="-228534" algn="l" defTabSz="9141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838" indent="-228534" algn="l" defTabSz="9141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07" indent="-228534" algn="l" defTabSz="9141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86" indent="-228534" algn="l" defTabSz="9141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60" indent="-228534" algn="l" defTabSz="9141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133" indent="-228534" algn="l" defTabSz="9141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hyperlink" Target="https://bit.ly/2YCJHBy"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7.xml"/><Relationship Id="rId7" Type="http://schemas.openxmlformats.org/officeDocument/2006/relationships/hyperlink" Target="https://tout-petits.org/publications/portraits-annuels/portrait-2021/"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tags" Target="../tags/tag38.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1.xml"/><Relationship Id="rId7" Type="http://schemas.openxmlformats.org/officeDocument/2006/relationships/hyperlink" Target="https://www.linkedin.com/company/observatoire-des-tout-petits"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s://twitter.com/Tout_petits" TargetMode="External"/><Relationship Id="rId5" Type="http://schemas.openxmlformats.org/officeDocument/2006/relationships/hyperlink" Target="https://www.facebook.com/observatoiredestoutpetits" TargetMode="External"/><Relationship Id="rId4"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slideLayout" Target="../slideLayouts/slideLayout18.xml"/><Relationship Id="rId12" Type="http://schemas.microsoft.com/office/2007/relationships/hdphoto" Target="../media/hdphoto2.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microsoft.com/office/2007/relationships/hdphoto" Target="../media/hdphoto1.wdp"/><Relationship Id="rId4" Type="http://schemas.openxmlformats.org/officeDocument/2006/relationships/tags" Target="../tags/tag9.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C60887E-296A-024E-839C-D941AF1C028F}"/>
              </a:ext>
            </a:extLst>
          </p:cNvPr>
          <p:cNvSpPr/>
          <p:nvPr/>
        </p:nvSpPr>
        <p:spPr>
          <a:xfrm>
            <a:off x="4572001" y="0"/>
            <a:ext cx="4572000" cy="5143500"/>
          </a:xfrm>
          <a:prstGeom prst="rect">
            <a:avLst/>
          </a:prstGeom>
          <a:solidFill>
            <a:srgbClr val="CB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102218A6-C0AB-C84C-9759-70FFA064F79A}"/>
              </a:ext>
            </a:extLst>
          </p:cNvPr>
          <p:cNvSpPr txBox="1"/>
          <p:nvPr/>
        </p:nvSpPr>
        <p:spPr>
          <a:xfrm>
            <a:off x="4644008" y="1648420"/>
            <a:ext cx="4338545" cy="923330"/>
          </a:xfrm>
          <a:prstGeom prst="rect">
            <a:avLst/>
          </a:prstGeom>
          <a:noFill/>
        </p:spPr>
        <p:txBody>
          <a:bodyPr wrap="square" rtlCol="0">
            <a:spAutoFit/>
          </a:bodyPr>
          <a:lstStyle/>
          <a:p>
            <a:pPr algn="ctr"/>
            <a:r>
              <a:rPr lang="fr-CA" sz="2700">
                <a:solidFill>
                  <a:schemeClr val="bg1"/>
                </a:solidFill>
                <a:latin typeface="Raleway ExtraBold" panose="020B0503030101060003" pitchFamily="34" charset="77"/>
              </a:rPr>
              <a:t>Comment se portent les tout-petits au Québec ?</a:t>
            </a:r>
            <a:endParaRPr lang="fr-CA" sz="2700">
              <a:solidFill>
                <a:schemeClr val="bg1"/>
              </a:solidFill>
              <a:latin typeface="Raleway" panose="020B0503030101060003" pitchFamily="34" charset="77"/>
            </a:endParaRPr>
          </a:p>
        </p:txBody>
      </p:sp>
      <p:sp>
        <p:nvSpPr>
          <p:cNvPr id="9" name="TextBox 25">
            <a:extLst>
              <a:ext uri="{FF2B5EF4-FFF2-40B4-BE49-F238E27FC236}">
                <a16:creationId xmlns:a16="http://schemas.microsoft.com/office/drawing/2014/main" id="{070EC81F-9770-4383-98CF-C31F9836618B}"/>
              </a:ext>
            </a:extLst>
          </p:cNvPr>
          <p:cNvSpPr txBox="1"/>
          <p:nvPr/>
        </p:nvSpPr>
        <p:spPr>
          <a:xfrm>
            <a:off x="4644007" y="2610954"/>
            <a:ext cx="4338545" cy="400110"/>
          </a:xfrm>
          <a:prstGeom prst="rect">
            <a:avLst/>
          </a:prstGeom>
          <a:noFill/>
        </p:spPr>
        <p:txBody>
          <a:bodyPr wrap="square" rtlCol="0">
            <a:spAutoFit/>
          </a:bodyPr>
          <a:lstStyle/>
          <a:p>
            <a:pPr algn="ctr"/>
            <a:r>
              <a:rPr lang="fr-CA" sz="2000">
                <a:solidFill>
                  <a:schemeClr val="bg1"/>
                </a:solidFill>
                <a:latin typeface="Raleway" pitchFamily="2" charset="0"/>
              </a:rPr>
              <a:t>Trousse de communication</a:t>
            </a:r>
          </a:p>
        </p:txBody>
      </p:sp>
      <p:pic>
        <p:nvPicPr>
          <p:cNvPr id="6" name="Image 5" descr="Une image contenant texte&#10;&#10;Description générée automatiquement">
            <a:extLst>
              <a:ext uri="{FF2B5EF4-FFF2-40B4-BE49-F238E27FC236}">
                <a16:creationId xmlns:a16="http://schemas.microsoft.com/office/drawing/2014/main" id="{D0A284FD-8E77-4957-A993-5A39D0506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02" y="3418918"/>
            <a:ext cx="2667397" cy="1316728"/>
          </a:xfrm>
          <a:prstGeom prst="rect">
            <a:avLst/>
          </a:prstGeom>
        </p:spPr>
      </p:pic>
      <p:pic>
        <p:nvPicPr>
          <p:cNvPr id="3" name="Image 2" descr="Une image contenant personne&#10;&#10;Description générée automatiquement">
            <a:extLst>
              <a:ext uri="{FF2B5EF4-FFF2-40B4-BE49-F238E27FC236}">
                <a16:creationId xmlns:a16="http://schemas.microsoft.com/office/drawing/2014/main" id="{066FA977-D9C2-40B6-8133-8261DFC7AAC6}"/>
              </a:ext>
            </a:extLst>
          </p:cNvPr>
          <p:cNvPicPr>
            <a:picLocks noChangeAspect="1"/>
          </p:cNvPicPr>
          <p:nvPr/>
        </p:nvPicPr>
        <p:blipFill rotWithShape="1">
          <a:blip r:embed="rId4">
            <a:extLst>
              <a:ext uri="{28A0092B-C50C-407E-A947-70E740481C1C}">
                <a14:useLocalDpi xmlns:a14="http://schemas.microsoft.com/office/drawing/2010/main" val="0"/>
              </a:ext>
            </a:extLst>
          </a:blip>
          <a:srcRect l="8504" r="32457"/>
          <a:stretch/>
        </p:blipFill>
        <p:spPr>
          <a:xfrm>
            <a:off x="0" y="0"/>
            <a:ext cx="4572000" cy="5143500"/>
          </a:xfrm>
          <a:prstGeom prst="rect">
            <a:avLst/>
          </a:prstGeom>
        </p:spPr>
      </p:pic>
    </p:spTree>
    <p:extLst>
      <p:ext uri="{BB962C8B-B14F-4D97-AF65-F5344CB8AC3E}">
        <p14:creationId xmlns:p14="http://schemas.microsoft.com/office/powerpoint/2010/main" val="25741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24589" y="1288126"/>
            <a:ext cx="8811907" cy="3515871"/>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a:solidFill>
                  <a:prstClr val="black"/>
                </a:solidFill>
              </a:rPr>
              <a:t>Exemple de publication </a:t>
            </a:r>
            <a:r>
              <a:rPr lang="fr-CA" sz="1500" b="1"/>
              <a:t>lancement (26 octobre 2021)</a:t>
            </a:r>
          </a:p>
          <a:p>
            <a:pPr marL="361950" lvl="1" indent="0" algn="just">
              <a:spcBef>
                <a:spcPts val="450"/>
              </a:spcBef>
              <a:buClr>
                <a:srgbClr val="D9232D"/>
              </a:buClr>
              <a:buSzPct val="100000"/>
              <a:buNone/>
            </a:pPr>
            <a:r>
              <a:rPr lang="fr-CA" sz="1400">
                <a:solidFill>
                  <a:prstClr val="black"/>
                </a:solidFill>
              </a:rPr>
              <a:t>Dans le cadre de la Grande semaine des tout-petits, l'Observatoire dévoile ce matin le Portrait 2021 des tout-petits : Comment se portent les tout-petits au Québec? Ce rapport présente les données les plus récentes sur la santé physique et mentale des tout-petits au Québec, sur leur développement ainsi que sur les différents aspects entourant la grossesse et la naissance. Le document aborde aussi les effets de la pandémie dans la vie des tout-petits et leur famille. Des pistes de solutions et des leviers collectifs ont aussi été identifiés.: </a:t>
            </a:r>
            <a:r>
              <a:rPr lang="fr-CA" sz="1400">
                <a:solidFill>
                  <a:prstClr val="black"/>
                </a:solidFill>
                <a:hlinkClick r:id="rId7"/>
              </a:rPr>
              <a:t>https://bit.ly/2YCJHBy</a:t>
            </a:r>
            <a:r>
              <a:rPr lang="fr-CA" sz="1400">
                <a:solidFill>
                  <a:prstClr val="black"/>
                </a:solidFill>
              </a:rPr>
              <a:t> </a:t>
            </a:r>
            <a:endParaRPr lang="fr-CA" sz="1500">
              <a:solidFill>
                <a:srgbClr val="0070C0"/>
              </a:solidFill>
            </a:endParaRPr>
          </a:p>
          <a:p>
            <a:pPr algn="just">
              <a:spcBef>
                <a:spcPts val="450"/>
              </a:spcBef>
              <a:buClr>
                <a:srgbClr val="D9232D"/>
              </a:buClr>
              <a:buSzPct val="100000"/>
              <a:buFont typeface="Century Gothic" panose="020B0502020202020204" pitchFamily="34" charset="0"/>
              <a:buChar char="►"/>
            </a:pPr>
            <a:r>
              <a:rPr lang="fr-CA" sz="1500" b="1">
                <a:solidFill>
                  <a:prstClr val="black"/>
                </a:solidFill>
              </a:rPr>
              <a:t>Exemple de publication post-lancement</a:t>
            </a:r>
          </a:p>
          <a:p>
            <a:pPr marL="361950" lvl="1" indent="0" algn="just">
              <a:lnSpc>
                <a:spcPts val="1900"/>
              </a:lnSpc>
              <a:spcBef>
                <a:spcPts val="450"/>
              </a:spcBef>
              <a:buClr>
                <a:srgbClr val="D9232D"/>
              </a:buClr>
              <a:buSzPct val="100000"/>
              <a:buNone/>
            </a:pPr>
            <a:r>
              <a:rPr lang="fr-CA" sz="1400"/>
              <a:t>Le Portrait dévoilé par l'Observatoire met de l’avant de bonnes nouvelles ainsi que des éléments à surveiller, dont plusieurs ont été exacerbés par la pandémie de Covid-19. Par exemple, la pandémie sur la détérioration de la qualité de l’alimentation et sur le temps passé devant les écrans, sur la situation financière des familles, sur la santé mentale des tout-petits et de leurs parents ou encore sur la violence conjugale. Retrouvez ici les faits saillants du dernier Portrait </a:t>
            </a:r>
            <a:r>
              <a:rPr lang="fr-CA" sz="1400">
                <a:solidFill>
                  <a:prstClr val="black"/>
                </a:solidFill>
              </a:rPr>
              <a:t>de l’@observatoiredestoutpetits : </a:t>
            </a:r>
            <a:r>
              <a:rPr lang="fr-CA" sz="1400">
                <a:solidFill>
                  <a:prstClr val="black"/>
                </a:solidFill>
                <a:hlinkClick r:id="rId7"/>
              </a:rPr>
              <a:t>https://bit.ly/2YCJHBy</a:t>
            </a:r>
            <a:r>
              <a:rPr lang="fr-CA" sz="1400">
                <a:solidFill>
                  <a:prstClr val="black"/>
                </a:solidFill>
              </a:rPr>
              <a:t> </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10</a:t>
            </a:fld>
            <a:endParaRPr lang="fr-CA">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latin typeface="Raleway" panose="020B0003030101060003" pitchFamily="34" charset="0"/>
              </a:rPr>
              <a:t>Réseaux sociaux</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236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15232" y="699359"/>
            <a:ext cx="8716425" cy="4545057"/>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a:t>Exemple de texte</a:t>
            </a:r>
          </a:p>
          <a:p>
            <a:pPr marL="361950" indent="0">
              <a:spcBef>
                <a:spcPts val="450"/>
              </a:spcBef>
              <a:buClr>
                <a:srgbClr val="D9232D"/>
              </a:buClr>
              <a:buSzPct val="100000"/>
              <a:buNone/>
            </a:pPr>
            <a:r>
              <a:rPr lang="fr-CA" sz="1400" b="1" i="1" cap="small">
                <a:solidFill>
                  <a:srgbClr val="C00000"/>
                </a:solidFill>
              </a:rPr>
              <a:t>Comment se portent les tout-petits au Québec ?</a:t>
            </a:r>
            <a:endParaRPr lang="fr-CA" sz="1400">
              <a:solidFill>
                <a:srgbClr val="C00000"/>
              </a:solidFill>
            </a:endParaRPr>
          </a:p>
          <a:p>
            <a:pPr marL="361950" indent="0">
              <a:spcBef>
                <a:spcPts val="450"/>
              </a:spcBef>
              <a:buClr>
                <a:srgbClr val="D9232D"/>
              </a:buClr>
              <a:buSzPct val="100000"/>
              <a:buNone/>
            </a:pPr>
            <a:r>
              <a:rPr lang="fr-CA" sz="1400" i="1">
                <a:solidFill>
                  <a:srgbClr val="C00000"/>
                </a:solidFill>
              </a:rPr>
              <a:t>Les conditions de grossesse et de naissance, la santé physique, la santé mentale et le développement</a:t>
            </a:r>
            <a:endParaRPr lang="fr-CA" sz="1200"/>
          </a:p>
          <a:p>
            <a:pPr marL="447675" indent="0" algn="just">
              <a:spcBef>
                <a:spcPts val="0"/>
              </a:spcBef>
              <a:buClr>
                <a:srgbClr val="D9232D"/>
              </a:buClr>
              <a:buSzPct val="100000"/>
              <a:buNone/>
            </a:pPr>
            <a:endParaRPr lang="fr-CA" sz="500">
              <a:solidFill>
                <a:prstClr val="black"/>
              </a:solidFill>
            </a:endParaRPr>
          </a:p>
          <a:p>
            <a:pPr marL="361950" indent="0" algn="just">
              <a:lnSpc>
                <a:spcPts val="1900"/>
              </a:lnSpc>
              <a:spcBef>
                <a:spcPts val="450"/>
              </a:spcBef>
              <a:buClr>
                <a:srgbClr val="D9232D"/>
              </a:buClr>
              <a:buSzPct val="100000"/>
              <a:buNone/>
            </a:pPr>
            <a:r>
              <a:rPr lang="fr-CA" sz="1300" b="0" i="0">
                <a:solidFill>
                  <a:srgbClr val="000000"/>
                </a:solidFill>
                <a:effectLst/>
                <a:latin typeface="Raleway" pitchFamily="2" charset="0"/>
              </a:rPr>
              <a:t>Le Portrait 2021 de l’Observatoire des tout-petits, intitulé </a:t>
            </a:r>
            <a:r>
              <a:rPr lang="fr-CA" sz="1300" b="0" i="1">
                <a:solidFill>
                  <a:srgbClr val="000000"/>
                </a:solidFill>
                <a:effectLst/>
                <a:latin typeface="Raleway" pitchFamily="2" charset="0"/>
              </a:rPr>
              <a:t>Comment se portent les tout-petits au Québec? </a:t>
            </a:r>
            <a:r>
              <a:rPr lang="fr-CA" sz="1300" b="0" i="0">
                <a:solidFill>
                  <a:srgbClr val="000000"/>
                </a:solidFill>
                <a:effectLst/>
                <a:latin typeface="Raleway" pitchFamily="2" charset="0"/>
              </a:rPr>
              <a:t>présente les données les plus récentes dont nous disposons sur les conditions dans lesquelles les tout-petits viennent au monde, l’état de leur santé physique et mentale et leur développement. Il comprend aussi une recension des plus récentes études sur les effets de la pandémie sur les tout-petits et leur famille. </a:t>
            </a:r>
          </a:p>
          <a:p>
            <a:pPr marL="361950" indent="0" algn="just">
              <a:lnSpc>
                <a:spcPts val="1900"/>
              </a:lnSpc>
              <a:spcBef>
                <a:spcPts val="450"/>
              </a:spcBef>
              <a:buClr>
                <a:srgbClr val="D9232D"/>
              </a:buClr>
              <a:buSzPct val="100000"/>
              <a:buNone/>
            </a:pPr>
            <a:r>
              <a:rPr lang="fr-CA" sz="1300" b="0" i="0">
                <a:solidFill>
                  <a:srgbClr val="000000"/>
                </a:solidFill>
                <a:effectLst/>
                <a:latin typeface="Raleway" pitchFamily="2" charset="0"/>
              </a:rPr>
              <a:t>Selon les experts en santé publique, les effets socio-économiques de la pandémie auront des répercussions sur plusieurs années. Les choix que nous faisons maintenant et que nous continuerons de faire comme société au cours des prochaines années seront donc déterminants pour permettre à chaque tout-petit de développer son plein potentiel.</a:t>
            </a:r>
          </a:p>
          <a:p>
            <a:pPr marL="361950" indent="0">
              <a:lnSpc>
                <a:spcPts val="1900"/>
              </a:lnSpc>
              <a:spcBef>
                <a:spcPts val="450"/>
              </a:spcBef>
              <a:buClr>
                <a:srgbClr val="D9232D"/>
              </a:buClr>
              <a:buSzPct val="100000"/>
              <a:buNone/>
            </a:pPr>
            <a:endParaRPr lang="fr-CA" sz="1200" b="0" i="0">
              <a:solidFill>
                <a:srgbClr val="000000"/>
              </a:solidFill>
              <a:effectLst/>
              <a:latin typeface="Raleway" pitchFamily="2" charset="0"/>
            </a:endParaRPr>
          </a:p>
          <a:p>
            <a:pPr marL="0" indent="0" algn="just">
              <a:lnSpc>
                <a:spcPct val="115000"/>
              </a:lnSpc>
              <a:spcAft>
                <a:spcPts val="800"/>
              </a:spcAft>
              <a:buNone/>
            </a:pPr>
            <a:r>
              <a:rPr lang="fr-CA" sz="1200" b="1">
                <a:solidFill>
                  <a:prstClr val="black"/>
                </a:solidFill>
              </a:rPr>
              <a:t>Pour consulter le rapport </a:t>
            </a:r>
            <a:r>
              <a:rPr lang="fr-CA" sz="1200">
                <a:solidFill>
                  <a:prstClr val="black"/>
                </a:solidFill>
              </a:rPr>
              <a:t>: </a:t>
            </a:r>
            <a:r>
              <a:rPr lang="fr-CA" sz="1200" b="0" i="0">
                <a:effectLst/>
                <a:latin typeface="Raleway" pitchFamily="2" charset="0"/>
                <a:hlinkClick r:id="rId7"/>
              </a:rPr>
              <a:t>https://tout-petits.org/portrait2021</a:t>
            </a:r>
            <a:endParaRPr lang="fr-CA" sz="1200">
              <a:latin typeface="Raleway" pitchFamily="2" charset="0"/>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11</a:t>
            </a:fld>
            <a:endParaRPr lang="fr-CA">
              <a:solidFill>
                <a:prstClr val="black">
                  <a:tint val="75000"/>
                </a:prstClr>
              </a:solidFill>
            </a:endParaRPr>
          </a:p>
        </p:txBody>
      </p:sp>
      <p:sp>
        <p:nvSpPr>
          <p:cNvPr id="6" name="Titre 1"/>
          <p:cNvSpPr txBox="1">
            <a:spLocks/>
          </p:cNvSpPr>
          <p:nvPr>
            <p:custDataLst>
              <p:tags r:id="rId3"/>
            </p:custDataLst>
          </p:nvPr>
        </p:nvSpPr>
        <p:spPr>
          <a:xfrm>
            <a:off x="-1" y="128064"/>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latin typeface="Raleway" panose="020B0003030101060003" pitchFamily="34" charset="0"/>
              </a:rPr>
              <a:t>Site Web ou infolettre</a:t>
            </a:r>
          </a:p>
        </p:txBody>
      </p:sp>
      <p:pic>
        <p:nvPicPr>
          <p:cNvPr id="8" name="Picture 2"/>
          <p:cNvPicPr>
            <a:picLocks noChangeAspect="1" noChangeArrowheads="1"/>
          </p:cNvPicPr>
          <p:nvPr>
            <p:custDataLst>
              <p:tags r:id="rId4"/>
            </p:custDataLst>
          </p:nvPr>
        </p:nvPicPr>
        <p:blipFill rotWithShape="1">
          <a:blip r:embed="rId8" cstate="print">
            <a:extLst>
              <a:ext uri="{28A0092B-C50C-407E-A947-70E740481C1C}">
                <a14:useLocalDpi xmlns:a14="http://schemas.microsoft.com/office/drawing/2010/main" val="0"/>
              </a:ext>
            </a:extLst>
          </a:blip>
          <a:srcRect b="20534"/>
          <a:stretch/>
        </p:blipFill>
        <p:spPr bwMode="auto">
          <a:xfrm>
            <a:off x="7812360" y="167045"/>
            <a:ext cx="675075" cy="5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86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5353FD3-2109-4B4C-9903-7C18A6B93B30}"/>
              </a:ext>
            </a:extLst>
          </p:cNvPr>
          <p:cNvSpPr>
            <a:spLocks noGrp="1"/>
          </p:cNvSpPr>
          <p:nvPr>
            <p:ph type="title"/>
            <p:custDataLst>
              <p:tags r:id="rId1"/>
            </p:custDataLst>
          </p:nvPr>
        </p:nvSpPr>
        <p:spPr>
          <a:xfrm>
            <a:off x="845344" y="1107205"/>
            <a:ext cx="7596597" cy="994172"/>
          </a:xfrm>
        </p:spPr>
        <p:txBody>
          <a:bodyPr>
            <a:normAutofit/>
          </a:bodyPr>
          <a:lstStyle/>
          <a:p>
            <a:pPr algn="ctr"/>
            <a:r>
              <a:rPr lang="fr-CA" sz="2850" b="1">
                <a:solidFill>
                  <a:schemeClr val="bg1"/>
                </a:solidFill>
                <a:latin typeface="Raleway" pitchFamily="2" charset="77"/>
              </a:rPr>
              <a:t>Pour ne rien manquer des activités </a:t>
            </a:r>
            <a:br>
              <a:rPr lang="fr-CA" sz="2850" b="1">
                <a:solidFill>
                  <a:schemeClr val="bg1"/>
                </a:solidFill>
                <a:latin typeface="Raleway" pitchFamily="2" charset="77"/>
              </a:rPr>
            </a:br>
            <a:r>
              <a:rPr lang="fr-CA" sz="2850" b="1">
                <a:solidFill>
                  <a:schemeClr val="bg1"/>
                </a:solidFill>
                <a:latin typeface="Raleway" pitchFamily="2" charset="77"/>
              </a:rPr>
              <a:t>de l’Observatoire des tout-petits</a:t>
            </a:r>
          </a:p>
        </p:txBody>
      </p:sp>
      <p:sp>
        <p:nvSpPr>
          <p:cNvPr id="8" name="ZoneTexte 7">
            <a:extLst>
              <a:ext uri="{FF2B5EF4-FFF2-40B4-BE49-F238E27FC236}">
                <a16:creationId xmlns:a16="http://schemas.microsoft.com/office/drawing/2014/main" id="{045E1E41-7670-426E-8797-CF2FC4119311}"/>
              </a:ext>
            </a:extLst>
          </p:cNvPr>
          <p:cNvSpPr txBox="1"/>
          <p:nvPr>
            <p:custDataLst>
              <p:tags r:id="rId2"/>
            </p:custDataLst>
          </p:nvPr>
        </p:nvSpPr>
        <p:spPr>
          <a:xfrm>
            <a:off x="845343" y="2411484"/>
            <a:ext cx="7505791" cy="1826141"/>
          </a:xfrm>
          <a:prstGeom prst="rect">
            <a:avLst/>
          </a:prstGeom>
          <a:noFill/>
        </p:spPr>
        <p:txBody>
          <a:bodyPr wrap="square" rtlCol="0">
            <a:spAutoFit/>
          </a:bodyPr>
          <a:lstStyle/>
          <a:p>
            <a:pPr marL="0" marR="0" lvl="0" indent="0" algn="ctr" defTabSz="914153" rtl="0" eaLnBrk="1" fontAlgn="auto" latinLnBrk="0" hangingPunct="1">
              <a:lnSpc>
                <a:spcPct val="100000"/>
              </a:lnSpc>
              <a:spcBef>
                <a:spcPts val="450"/>
              </a:spcBef>
              <a:spcAft>
                <a:spcPts val="0"/>
              </a:spcAft>
              <a:buClrTx/>
              <a:buSzTx/>
              <a:buFontTx/>
              <a:buNone/>
              <a:tabLst/>
              <a:defRPr/>
            </a:pPr>
            <a:r>
              <a:rPr kumimoji="0" lang="fr-CA" sz="1200" b="1" i="0" u="none" strike="noStrike" kern="1200" cap="none" spc="0" normalizeH="0" baseline="0" noProof="0">
                <a:ln>
                  <a:noFill/>
                </a:ln>
                <a:solidFill>
                  <a:srgbClr val="CB1B39"/>
                </a:solidFill>
                <a:effectLst/>
                <a:uLnTx/>
                <a:uFillTx/>
                <a:latin typeface="Raleway" pitchFamily="2" charset="77"/>
                <a:ea typeface="+mn-ea"/>
                <a:cs typeface="+mn-cs"/>
              </a:rPr>
              <a:t>Infolettre : </a:t>
            </a:r>
            <a:br>
              <a:rPr kumimoji="0" lang="fr-CA" sz="1200" b="0" i="0" u="none" strike="noStrike" kern="1200" cap="none" spc="0" normalizeH="0" baseline="0" noProof="0">
                <a:ln>
                  <a:noFill/>
                </a:ln>
                <a:solidFill>
                  <a:prstClr val="black"/>
                </a:solidFill>
                <a:effectLst/>
                <a:uLnTx/>
                <a:uFillTx/>
                <a:latin typeface="Raleway" pitchFamily="2" charset="77"/>
                <a:ea typeface="+mn-ea"/>
                <a:cs typeface="+mn-cs"/>
              </a:rPr>
            </a:br>
            <a:r>
              <a:rPr kumimoji="0" lang="fr-CA" sz="1200" b="0" i="0" u="none" strike="noStrike" kern="1200" cap="none" spc="0" normalizeH="0" baseline="0" noProof="0">
                <a:ln>
                  <a:noFill/>
                </a:ln>
                <a:solidFill>
                  <a:prstClr val="white"/>
                </a:solidFill>
                <a:effectLst/>
                <a:uLnTx/>
                <a:uFillTx/>
                <a:latin typeface="Raleway" pitchFamily="2" charset="77"/>
                <a:ea typeface="+mn-ea"/>
                <a:cs typeface="+mn-cs"/>
              </a:rPr>
              <a:t>tout-petits.org/infolettre</a:t>
            </a:r>
          </a:p>
          <a:p>
            <a:pPr marL="0" marR="0" lvl="0" indent="0" algn="ctr" defTabSz="914153"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Raleway" pitchFamily="2" charset="77"/>
              <a:ea typeface="+mn-ea"/>
              <a:cs typeface="+mn-cs"/>
            </a:endParaRPr>
          </a:p>
          <a:p>
            <a:pPr marL="0" marR="0" lvl="0" indent="0" algn="ctr" defTabSz="914153"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rgbClr val="CB1B39"/>
                </a:solidFill>
                <a:effectLst/>
                <a:uLnTx/>
                <a:uFillTx/>
                <a:latin typeface="Raleway" pitchFamily="2" charset="77"/>
                <a:ea typeface="+mn-ea"/>
                <a:cs typeface="+mn-cs"/>
              </a:rPr>
              <a:t>Nos plateformes : </a:t>
            </a:r>
          </a:p>
          <a:p>
            <a:pPr marL="0" marR="0" lvl="0" indent="0" algn="ctr" defTabSz="914153" rtl="0" eaLnBrk="1" fontAlgn="auto" latinLnBrk="0" hangingPunct="1">
              <a:lnSpc>
                <a:spcPct val="100000"/>
              </a:lnSpc>
              <a:spcBef>
                <a:spcPts val="450"/>
              </a:spcBef>
              <a:spcAft>
                <a:spcPts val="0"/>
              </a:spcAft>
              <a:buClrTx/>
              <a:buSzTx/>
              <a:buFontTx/>
              <a:buNone/>
              <a:tabLst/>
              <a:defRPr/>
            </a:pPr>
            <a:r>
              <a:rPr kumimoji="0" lang="fr-CA" sz="1200" b="0" i="0" u="none" strike="noStrike" kern="1200" cap="none" spc="0" normalizeH="0" baseline="0" noProof="0">
                <a:ln>
                  <a:noFill/>
                </a:ln>
                <a:solidFill>
                  <a:prstClr val="white"/>
                </a:solidFill>
                <a:effectLst/>
                <a:uLnTx/>
                <a:uFillTx/>
                <a:latin typeface="Raleway" pitchFamily="2" charset="77"/>
                <a:ea typeface="+mn-ea"/>
                <a:cs typeface="+mn-cs"/>
              </a:rPr>
              <a:t>tout-petits.org</a:t>
            </a:r>
          </a:p>
          <a:p>
            <a:pPr marL="0" marR="0" lvl="0" indent="0" algn="ctr" defTabSz="914153" rtl="0" eaLnBrk="1" fontAlgn="auto" latinLnBrk="0" hangingPunct="1">
              <a:lnSpc>
                <a:spcPct val="100000"/>
              </a:lnSpc>
              <a:spcBef>
                <a:spcPts val="450"/>
              </a:spcBef>
              <a:spcAft>
                <a:spcPts val="0"/>
              </a:spcAft>
              <a:buClrTx/>
              <a:buSzTx/>
              <a:buFontTx/>
              <a:buNone/>
              <a:tabLst/>
              <a:defRPr/>
            </a:pPr>
            <a:r>
              <a:rPr kumimoji="0" lang="fr-CA" sz="1200" b="0" i="0" u="none" strike="noStrike" kern="1200" cap="none" spc="0" normalizeH="0" baseline="0" noProof="0">
                <a:ln>
                  <a:noFill/>
                </a:ln>
                <a:solidFill>
                  <a:prstClr val="white"/>
                </a:solidFill>
                <a:effectLst/>
                <a:uLnTx/>
                <a:uFillTx/>
                <a:latin typeface="Raleway" pitchFamily="2" charset="77"/>
                <a:ea typeface="+mn-ea"/>
                <a:cs typeface="+mn-cs"/>
                <a:hlinkClick r:id="rId5">
                  <a:extLst>
                    <a:ext uri="{A12FA001-AC4F-418D-AE19-62706E023703}">
                      <ahyp:hlinkClr xmlns:ahyp="http://schemas.microsoft.com/office/drawing/2018/hyperlinkcolor" val="tx"/>
                    </a:ext>
                  </a:extLst>
                </a:hlinkClick>
              </a:rPr>
              <a:t>Facebook</a:t>
            </a:r>
            <a:endParaRPr kumimoji="0" lang="fr-CA" sz="1200" b="0" i="0" u="none" strike="noStrike" kern="1200" cap="none" spc="0" normalizeH="0" baseline="0" noProof="0">
              <a:ln>
                <a:noFill/>
              </a:ln>
              <a:solidFill>
                <a:prstClr val="white"/>
              </a:solidFill>
              <a:effectLst/>
              <a:uLnTx/>
              <a:uFillTx/>
              <a:latin typeface="Raleway" pitchFamily="2" charset="77"/>
              <a:ea typeface="+mn-ea"/>
              <a:cs typeface="+mn-cs"/>
            </a:endParaRPr>
          </a:p>
          <a:p>
            <a:pPr marL="0" marR="0" lvl="0" indent="0" algn="ctr" defTabSz="914153" rtl="0" eaLnBrk="1" fontAlgn="auto" latinLnBrk="0" hangingPunct="1">
              <a:lnSpc>
                <a:spcPct val="100000"/>
              </a:lnSpc>
              <a:spcBef>
                <a:spcPts val="450"/>
              </a:spcBef>
              <a:spcAft>
                <a:spcPts val="0"/>
              </a:spcAft>
              <a:buClrTx/>
              <a:buSzTx/>
              <a:buFontTx/>
              <a:buNone/>
              <a:tabLst/>
              <a:defRPr/>
            </a:pPr>
            <a:r>
              <a:rPr kumimoji="0" lang="fr-CA" sz="1200" b="0" i="0" u="none" strike="noStrike" kern="1200" cap="none" spc="0" normalizeH="0" baseline="0" noProof="0">
                <a:ln>
                  <a:noFill/>
                </a:ln>
                <a:solidFill>
                  <a:prstClr val="white"/>
                </a:solidFill>
                <a:effectLst/>
                <a:uLnTx/>
                <a:uFillTx/>
                <a:latin typeface="Raleway" pitchFamily="2" charset="77"/>
                <a:ea typeface="+mn-ea"/>
                <a:cs typeface="+mn-cs"/>
                <a:hlinkClick r:id="rId6">
                  <a:extLst>
                    <a:ext uri="{A12FA001-AC4F-418D-AE19-62706E023703}">
                      <ahyp:hlinkClr xmlns:ahyp="http://schemas.microsoft.com/office/drawing/2018/hyperlinkcolor" val="tx"/>
                    </a:ext>
                  </a:extLst>
                </a:hlinkClick>
              </a:rPr>
              <a:t>Twitter</a:t>
            </a:r>
            <a:endParaRPr kumimoji="0" lang="fr-CA" sz="1200" b="0" i="0" u="none" strike="noStrike" kern="1200" cap="none" spc="0" normalizeH="0" baseline="0" noProof="0">
              <a:ln>
                <a:noFill/>
              </a:ln>
              <a:solidFill>
                <a:prstClr val="white"/>
              </a:solidFill>
              <a:effectLst/>
              <a:uLnTx/>
              <a:uFillTx/>
              <a:latin typeface="Raleway" pitchFamily="2" charset="77"/>
              <a:ea typeface="+mn-ea"/>
              <a:cs typeface="+mn-cs"/>
            </a:endParaRPr>
          </a:p>
          <a:p>
            <a:pPr marL="0" marR="0" lvl="0" indent="0" algn="ctr" defTabSz="914153" rtl="0" eaLnBrk="1" fontAlgn="auto" latinLnBrk="0" hangingPunct="1">
              <a:lnSpc>
                <a:spcPct val="100000"/>
              </a:lnSpc>
              <a:spcBef>
                <a:spcPts val="450"/>
              </a:spcBef>
              <a:spcAft>
                <a:spcPts val="0"/>
              </a:spcAft>
              <a:buClrTx/>
              <a:buSzTx/>
              <a:buFontTx/>
              <a:buNone/>
              <a:tabLst/>
              <a:defRPr/>
            </a:pPr>
            <a:r>
              <a:rPr kumimoji="0" lang="fr-CA" sz="1200" b="0" i="0" u="none" strike="noStrike" kern="1200" cap="none" spc="0" normalizeH="0" baseline="0" noProof="0" err="1">
                <a:ln>
                  <a:noFill/>
                </a:ln>
                <a:solidFill>
                  <a:prstClr val="white"/>
                </a:solidFill>
                <a:effectLst/>
                <a:uLnTx/>
                <a:uFillTx/>
                <a:latin typeface="Raleway" pitchFamily="2" charset="77"/>
                <a:ea typeface="+mn-ea"/>
                <a:cs typeface="+mn-cs"/>
                <a:hlinkClick r:id="rId7">
                  <a:extLst>
                    <a:ext uri="{A12FA001-AC4F-418D-AE19-62706E023703}">
                      <ahyp:hlinkClr xmlns:ahyp="http://schemas.microsoft.com/office/drawing/2018/hyperlinkcolor" val="tx"/>
                    </a:ext>
                  </a:extLst>
                </a:hlinkClick>
              </a:rPr>
              <a:t>Linkedin</a:t>
            </a:r>
            <a:endParaRPr kumimoji="0" lang="fr-CA" sz="1200" b="0" i="0" u="none" strike="noStrike" kern="1200" cap="none" spc="0" normalizeH="0" baseline="0" noProof="0">
              <a:ln>
                <a:noFill/>
              </a:ln>
              <a:solidFill>
                <a:prstClr val="white"/>
              </a:solidFill>
              <a:effectLst/>
              <a:uLnTx/>
              <a:uFillTx/>
              <a:latin typeface="Raleway" pitchFamily="2" charset="77"/>
              <a:ea typeface="+mn-ea"/>
              <a:cs typeface="+mn-cs"/>
            </a:endParaRPr>
          </a:p>
        </p:txBody>
      </p:sp>
      <p:grpSp>
        <p:nvGrpSpPr>
          <p:cNvPr id="11" name="Group 10">
            <a:extLst>
              <a:ext uri="{FF2B5EF4-FFF2-40B4-BE49-F238E27FC236}">
                <a16:creationId xmlns:a16="http://schemas.microsoft.com/office/drawing/2014/main" id="{B48D8742-FD84-7A43-9B68-234DD736866B}"/>
              </a:ext>
            </a:extLst>
          </p:cNvPr>
          <p:cNvGrpSpPr/>
          <p:nvPr>
            <p:custDataLst>
              <p:tags r:id="rId3"/>
            </p:custDataLst>
          </p:nvPr>
        </p:nvGrpSpPr>
        <p:grpSpPr>
          <a:xfrm>
            <a:off x="856586" y="4529402"/>
            <a:ext cx="7591848" cy="392421"/>
            <a:chOff x="1142115" y="6039198"/>
            <a:chExt cx="10122464" cy="523228"/>
          </a:xfrm>
        </p:grpSpPr>
        <p:sp>
          <p:nvSpPr>
            <p:cNvPr id="12" name="TextBox 11">
              <a:extLst>
                <a:ext uri="{FF2B5EF4-FFF2-40B4-BE49-F238E27FC236}">
                  <a16:creationId xmlns:a16="http://schemas.microsoft.com/office/drawing/2014/main" id="{AC357C5F-E5B6-4444-A3FC-84196CDD9782}"/>
                </a:ext>
              </a:extLst>
            </p:cNvPr>
            <p:cNvSpPr txBox="1"/>
            <p:nvPr/>
          </p:nvSpPr>
          <p:spPr>
            <a:xfrm>
              <a:off x="9473062" y="6316204"/>
              <a:ext cx="1791517" cy="246222"/>
            </a:xfrm>
            <a:prstGeom prst="rect">
              <a:avLst/>
            </a:prstGeom>
            <a:noFill/>
          </p:spPr>
          <p:txBody>
            <a:bodyPr wrap="none" rtlCol="0">
              <a:spAutoFit/>
            </a:bodyPr>
            <a:lstStyle/>
            <a:p>
              <a:pPr marL="0" marR="0" lvl="0" indent="0" algn="l" defTabSz="914153" rtl="0" eaLnBrk="1" fontAlgn="auto" latinLnBrk="0" hangingPunct="1">
                <a:lnSpc>
                  <a:spcPct val="100000"/>
                </a:lnSpc>
                <a:spcBef>
                  <a:spcPts val="0"/>
                </a:spcBef>
                <a:spcAft>
                  <a:spcPts val="0"/>
                </a:spcAft>
                <a:buClrTx/>
                <a:buSzTx/>
                <a:buFontTx/>
                <a:buNone/>
                <a:tabLst/>
                <a:defRPr/>
              </a:pPr>
              <a:r>
                <a:rPr kumimoji="0" lang="en-CA" sz="600" b="0" i="0" u="none" strike="noStrike" kern="1200" cap="none" spc="0" normalizeH="0" baseline="0" noProof="0">
                  <a:ln>
                    <a:noFill/>
                  </a:ln>
                  <a:solidFill>
                    <a:prstClr val="white"/>
                  </a:solidFill>
                  <a:effectLst/>
                  <a:uLnTx/>
                  <a:uFillTx/>
                  <a:latin typeface="Calibri"/>
                  <a:ea typeface="+mn-ea"/>
                  <a:cs typeface="+mn-cs"/>
                </a:rPr>
                <a:t>© </a:t>
              </a:r>
              <a:r>
                <a:rPr kumimoji="0" lang="en-CA" sz="600" b="0" i="0" u="none" strike="noStrike" kern="1200" cap="none" spc="0" normalizeH="0" baseline="0" noProof="0" err="1">
                  <a:ln>
                    <a:noFill/>
                  </a:ln>
                  <a:solidFill>
                    <a:prstClr val="white"/>
                  </a:solidFill>
                  <a:effectLst/>
                  <a:uLnTx/>
                  <a:uFillTx/>
                  <a:latin typeface="Calibri"/>
                  <a:ea typeface="+mn-ea"/>
                  <a:cs typeface="+mn-cs"/>
                </a:rPr>
                <a:t>Fondation</a:t>
              </a:r>
              <a:r>
                <a:rPr kumimoji="0" lang="en-CA" sz="600" b="0" i="0" u="none" strike="noStrike" kern="1200" cap="none" spc="0" normalizeH="0" baseline="0" noProof="0">
                  <a:ln>
                    <a:noFill/>
                  </a:ln>
                  <a:solidFill>
                    <a:prstClr val="white"/>
                  </a:solidFill>
                  <a:effectLst/>
                  <a:uLnTx/>
                  <a:uFillTx/>
                  <a:latin typeface="Calibri"/>
                  <a:ea typeface="+mn-ea"/>
                  <a:cs typeface="+mn-cs"/>
                </a:rPr>
                <a:t> Lucie et André </a:t>
              </a:r>
              <a:r>
                <a:rPr kumimoji="0" lang="en-CA" sz="600" b="0" i="0" u="none" strike="noStrike" kern="1200" cap="none" spc="0" normalizeH="0" baseline="0" noProof="0" err="1">
                  <a:ln>
                    <a:noFill/>
                  </a:ln>
                  <a:solidFill>
                    <a:prstClr val="white"/>
                  </a:solidFill>
                  <a:effectLst/>
                  <a:uLnTx/>
                  <a:uFillTx/>
                  <a:latin typeface="Calibri"/>
                  <a:ea typeface="+mn-ea"/>
                  <a:cs typeface="+mn-cs"/>
                </a:rPr>
                <a:t>Chagnon</a:t>
              </a:r>
              <a:endParaRPr kumimoji="0" lang="en-CA" sz="6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picture containing text, plate, tableware, dishware&#10;&#10;Description automatically generated">
              <a:extLst>
                <a:ext uri="{FF2B5EF4-FFF2-40B4-BE49-F238E27FC236}">
                  <a16:creationId xmlns:a16="http://schemas.microsoft.com/office/drawing/2014/main" id="{10DA8BDD-A015-8F43-8C6E-78E9865827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2115" y="6039198"/>
              <a:ext cx="1676400" cy="419100"/>
            </a:xfrm>
            <a:prstGeom prst="rect">
              <a:avLst/>
            </a:prstGeom>
          </p:spPr>
        </p:pic>
      </p:grpSp>
    </p:spTree>
    <p:extLst>
      <p:ext uri="{BB962C8B-B14F-4D97-AF65-F5344CB8AC3E}">
        <p14:creationId xmlns:p14="http://schemas.microsoft.com/office/powerpoint/2010/main" val="268854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solidFill>
                  <a:prstClr val="black"/>
                </a:solidFill>
                <a:latin typeface="Raleway" panose="020B0003030101060003" pitchFamily="34" charset="0"/>
              </a:rPr>
              <a:t>Table des matières</a:t>
            </a:r>
          </a:p>
        </p:txBody>
      </p:sp>
      <p:cxnSp>
        <p:nvCxnSpPr>
          <p:cNvPr id="10" name="Straight Connector 4"/>
          <p:cNvCxnSpPr/>
          <p:nvPr>
            <p:custDataLst>
              <p:tags r:id="rId2"/>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custDataLst>
              <p:tags r:id="rId3"/>
            </p:custDataLst>
          </p:nvPr>
        </p:nvSpPr>
        <p:spPr>
          <a:xfrm>
            <a:off x="568587" y="1275606"/>
            <a:ext cx="7831733"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À propos de l’Observatoire des tout-petits</a:t>
            </a:r>
            <a:endParaRPr lang="fr-CA" sz="1700" b="1">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À propos du Portrait</a:t>
            </a: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Messages clés</a:t>
            </a: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Réseaux sociaux</a:t>
            </a:r>
          </a:p>
          <a:p>
            <a:pPr marL="342551" indent="-342551">
              <a:lnSpc>
                <a:spcPct val="200000"/>
              </a:lnSpc>
              <a:spcBef>
                <a:spcPts val="450"/>
              </a:spcBef>
              <a:buClr>
                <a:srgbClr val="D9232D"/>
              </a:buClr>
              <a:buSzPct val="100000"/>
              <a:buFont typeface="+mj-lt"/>
              <a:buAutoNum type="arabicPeriod"/>
              <a:tabLst>
                <a:tab pos="3857625" algn="l"/>
              </a:tabLst>
            </a:pPr>
            <a:r>
              <a:rPr lang="fr-CA" sz="1700">
                <a:solidFill>
                  <a:prstClr val="black"/>
                </a:solidFill>
                <a:latin typeface="Raleway" panose="020B0003030101060003" pitchFamily="34" charset="0"/>
              </a:rPr>
              <a:t>Site Web ou infolettre</a:t>
            </a:r>
          </a:p>
          <a:p>
            <a:pPr marL="342551" indent="-342551">
              <a:lnSpc>
                <a:spcPct val="100000"/>
              </a:lnSpc>
              <a:spcBef>
                <a:spcPts val="450"/>
              </a:spcBef>
              <a:buClr>
                <a:srgbClr val="D9232D"/>
              </a:buClr>
              <a:buSzPct val="100000"/>
              <a:buFont typeface="+mj-lt"/>
              <a:buAutoNum type="arabicPeriod"/>
            </a:pPr>
            <a:endParaRPr lang="fr-CA" sz="170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400">
              <a:solidFill>
                <a:prstClr val="black"/>
              </a:solidFill>
              <a:latin typeface="Raleway" panose="020B0003030101060003" pitchFamily="34" charset="0"/>
            </a:endParaRPr>
          </a:p>
        </p:txBody>
      </p:sp>
      <p:sp>
        <p:nvSpPr>
          <p:cNvPr id="2" name="Espace réservé du numéro de diapositive 1"/>
          <p:cNvSpPr>
            <a:spLocks noGrp="1"/>
          </p:cNvSpPr>
          <p:nvPr>
            <p:ph type="sldNum" sz="quarter" idx="12"/>
            <p:custDataLst>
              <p:tags r:id="rId4"/>
            </p:custDataLst>
          </p:nvPr>
        </p:nvSpPr>
        <p:spPr/>
        <p:txBody>
          <a:bodyPr/>
          <a:lstStyle/>
          <a:p>
            <a:fld id="{189DF131-12C1-4EAC-8253-9E1DD4322B24}" type="slidenum">
              <a:rPr lang="fr-CA" smtClean="0">
                <a:solidFill>
                  <a:prstClr val="black">
                    <a:tint val="75000"/>
                  </a:prstClr>
                </a:solidFill>
              </a:rPr>
              <a:pPr/>
              <a:t>2</a:t>
            </a:fld>
            <a:endParaRPr lang="fr-CA">
              <a:solidFill>
                <a:prstClr val="black">
                  <a:tint val="75000"/>
                </a:prstClr>
              </a:solidFill>
            </a:endParaRPr>
          </a:p>
        </p:txBody>
      </p:sp>
      <p:sp>
        <p:nvSpPr>
          <p:cNvPr id="6" name="Espace réservé du contenu 2"/>
          <p:cNvSpPr txBox="1">
            <a:spLocks/>
          </p:cNvSpPr>
          <p:nvPr>
            <p:custDataLst>
              <p:tags r:id="rId5"/>
            </p:custDataLst>
          </p:nvPr>
        </p:nvSpPr>
        <p:spPr>
          <a:xfrm>
            <a:off x="6625643" y="1275313"/>
            <a:ext cx="2338845"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p.3</a:t>
            </a:r>
            <a:endParaRPr lang="fr-CA" sz="1700" b="1">
              <a:latin typeface="Raleway" panose="020B0003030101060003" pitchFamily="34" charset="0"/>
            </a:endParaRP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p.4</a:t>
            </a: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p.5</a:t>
            </a: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p.10</a:t>
            </a:r>
          </a:p>
          <a:p>
            <a:pPr marL="0" indent="0">
              <a:lnSpc>
                <a:spcPct val="200000"/>
              </a:lnSpc>
              <a:spcBef>
                <a:spcPts val="450"/>
              </a:spcBef>
              <a:buClr>
                <a:srgbClr val="D9232D"/>
              </a:buClr>
              <a:buSzPct val="100000"/>
              <a:buNone/>
              <a:tabLst>
                <a:tab pos="3857625" algn="l"/>
              </a:tabLst>
            </a:pPr>
            <a:r>
              <a:rPr lang="fr-CA" sz="1700">
                <a:latin typeface="Raleway" panose="020B0003030101060003" pitchFamily="34" charset="0"/>
              </a:rPr>
              <a:t>p.11</a:t>
            </a:r>
          </a:p>
          <a:p>
            <a:pPr marL="0" indent="0">
              <a:lnSpc>
                <a:spcPct val="100000"/>
              </a:lnSpc>
              <a:spcBef>
                <a:spcPts val="450"/>
              </a:spcBef>
              <a:buClr>
                <a:srgbClr val="D9232D"/>
              </a:buClr>
              <a:buSzPct val="100000"/>
              <a:buNone/>
            </a:pPr>
            <a:endParaRPr lang="fr-CA" sz="1700">
              <a:solidFill>
                <a:srgbClr val="FF0000"/>
              </a:solidFill>
              <a:latin typeface="Raleway" panose="020B0003030101060003" pitchFamily="34" charset="0"/>
            </a:endParaRPr>
          </a:p>
          <a:p>
            <a:pPr marL="0" indent="0">
              <a:lnSpc>
                <a:spcPct val="100000"/>
              </a:lnSpc>
              <a:spcBef>
                <a:spcPts val="450"/>
              </a:spcBef>
              <a:buClr>
                <a:srgbClr val="D9232D"/>
              </a:buClr>
              <a:buSzPct val="100000"/>
              <a:buNone/>
            </a:pPr>
            <a:endParaRPr lang="fr-CA" sz="1400">
              <a:solidFill>
                <a:prstClr val="black"/>
              </a:solidFill>
              <a:latin typeface="Raleway" panose="020B0003030101060003" pitchFamily="34" charset="0"/>
            </a:endParaRPr>
          </a:p>
        </p:txBody>
      </p:sp>
    </p:spTree>
    <p:extLst>
      <p:ext uri="{BB962C8B-B14F-4D97-AF65-F5344CB8AC3E}">
        <p14:creationId xmlns:p14="http://schemas.microsoft.com/office/powerpoint/2010/main" val="429496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48063" y="1320566"/>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a:solidFill>
                  <a:prstClr val="black"/>
                </a:solidFill>
              </a:rPr>
              <a:t>L’Observatoire des tout-petits, un projet de la Fondation Lucie et André Chagnon, a pour mission de communiquer l’état des connaissances afin d’éclairer la prise de décision en matière de petite enfance au Québec, afin que chaque tout-petit ait accès aux conditions qui assurent le développement de son plein potentiel, peu importe le milieu où il naît et grandit.</a:t>
            </a:r>
          </a:p>
          <a:p>
            <a:pPr algn="just">
              <a:lnSpc>
                <a:spcPts val="1900"/>
              </a:lnSpc>
              <a:spcBef>
                <a:spcPts val="450"/>
              </a:spcBef>
              <a:buClr>
                <a:srgbClr val="D9232D"/>
              </a:buClr>
              <a:buSzPct val="100000"/>
              <a:buFont typeface="Century Gothic" panose="020B0502020202020204" pitchFamily="34" charset="0"/>
              <a:buChar char="►"/>
            </a:pPr>
            <a:endParaRPr lang="fr-CA" sz="1400">
              <a:solidFill>
                <a:prstClr val="black"/>
              </a:solidFill>
            </a:endParaRPr>
          </a:p>
          <a:p>
            <a:pPr marL="0" indent="0" algn="ctr">
              <a:lnSpc>
                <a:spcPts val="1900"/>
              </a:lnSpc>
              <a:spcBef>
                <a:spcPts val="450"/>
              </a:spcBef>
              <a:buClr>
                <a:srgbClr val="D9232D"/>
              </a:buClr>
              <a:buSzPct val="100000"/>
              <a:buNone/>
            </a:pPr>
            <a:r>
              <a:rPr lang="fr-CA" sz="1600">
                <a:solidFill>
                  <a:prstClr val="black"/>
                </a:solidFill>
              </a:rPr>
              <a:t>MANDAT</a:t>
            </a:r>
            <a:endParaRPr lang="fr-CA" sz="150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3</a:t>
            </a:fld>
            <a:endParaRPr lang="fr-CA">
              <a:solidFill>
                <a:prstClr val="black">
                  <a:tint val="75000"/>
                </a:prstClr>
              </a:solidFill>
            </a:endParaRPr>
          </a:p>
        </p:txBody>
      </p:sp>
      <p:grpSp>
        <p:nvGrpSpPr>
          <p:cNvPr id="3" name="Groupe 2"/>
          <p:cNvGrpSpPr/>
          <p:nvPr>
            <p:custDataLst>
              <p:tags r:id="rId3"/>
            </p:custDataLst>
          </p:nvPr>
        </p:nvGrpSpPr>
        <p:grpSpPr>
          <a:xfrm>
            <a:off x="755576" y="3218272"/>
            <a:ext cx="7638991" cy="1585726"/>
            <a:chOff x="1020180" y="3424571"/>
            <a:chExt cx="7638991" cy="1585726"/>
          </a:xfrm>
        </p:grpSpPr>
        <p:sp>
          <p:nvSpPr>
            <p:cNvPr id="29" name="Pentagon 21"/>
            <p:cNvSpPr/>
            <p:nvPr/>
          </p:nvSpPr>
          <p:spPr>
            <a:xfrm>
              <a:off x="1234123" y="3635332"/>
              <a:ext cx="1217006" cy="749172"/>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0" name="Rectangle 29"/>
            <p:cNvSpPr/>
            <p:nvPr/>
          </p:nvSpPr>
          <p:spPr>
            <a:xfrm>
              <a:off x="1020180" y="3854808"/>
              <a:ext cx="1467486" cy="307746"/>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a:latin typeface="Raleway"/>
                </a:rPr>
                <a:t>Données</a:t>
              </a:r>
              <a:endParaRPr lang="en-US" sz="1400">
                <a:latin typeface="Raleway"/>
              </a:endParaRPr>
            </a:p>
          </p:txBody>
        </p:sp>
        <p:sp>
          <p:nvSpPr>
            <p:cNvPr id="31" name="Rectangle 30"/>
            <p:cNvSpPr/>
            <p:nvPr/>
          </p:nvSpPr>
          <p:spPr>
            <a:xfrm>
              <a:off x="2386880" y="3424571"/>
              <a:ext cx="1944216" cy="1076611"/>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lnSpc>
                  <a:spcPct val="250000"/>
                </a:lnSpc>
              </a:pPr>
              <a:r>
                <a:rPr lang="fr-CA" sz="1400">
                  <a:latin typeface="Raleway"/>
                </a:rPr>
                <a:t>Analyse</a:t>
              </a:r>
              <a:br>
                <a:rPr lang="fr-CA" sz="1400">
                  <a:latin typeface="Raleway"/>
                </a:rPr>
              </a:br>
              <a:r>
                <a:rPr lang="fr-CA" sz="1400">
                  <a:latin typeface="Raleway"/>
                </a:rPr>
                <a:t>Sensibilisation</a:t>
              </a:r>
              <a:endParaRPr lang="en-US" sz="1400">
                <a:latin typeface="Raleway"/>
              </a:endParaRPr>
            </a:p>
          </p:txBody>
        </p:sp>
        <p:sp>
          <p:nvSpPr>
            <p:cNvPr id="32" name="Plus 31"/>
            <p:cNvSpPr/>
            <p:nvPr/>
          </p:nvSpPr>
          <p:spPr>
            <a:xfrm>
              <a:off x="3262480" y="4008681"/>
              <a:ext cx="193016" cy="193016"/>
            </a:xfrm>
            <a:prstGeom prst="mathPlus">
              <a:avLst/>
            </a:prstGeom>
            <a:solidFill>
              <a:srgbClr val="D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3" name="Rectangle 32"/>
            <p:cNvSpPr/>
            <p:nvPr/>
          </p:nvSpPr>
          <p:spPr>
            <a:xfrm>
              <a:off x="6714955" y="3977992"/>
              <a:ext cx="194421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a:latin typeface="Raleway"/>
                </a:rPr>
                <a:t>Prises de décisions éclairées</a:t>
              </a:r>
              <a:endParaRPr lang="en-US" sz="1400">
                <a:latin typeface="Raleway"/>
              </a:endParaRPr>
            </a:p>
          </p:txBody>
        </p:sp>
        <p:pic>
          <p:nvPicPr>
            <p:cNvPr id="34" name="Picture 29"/>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150243" y="3552054"/>
              <a:ext cx="420638" cy="410823"/>
            </a:xfrm>
            <a:prstGeom prst="rect">
              <a:avLst/>
            </a:prstGeom>
          </p:spPr>
        </p:pic>
        <p:pic>
          <p:nvPicPr>
            <p:cNvPr id="35" name="Picture 3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406139" y="3524968"/>
              <a:ext cx="561847" cy="548737"/>
            </a:xfrm>
            <a:prstGeom prst="rect">
              <a:avLst/>
            </a:prstGeom>
            <a:effectLst>
              <a:glow>
                <a:schemeClr val="accent3">
                  <a:satMod val="175000"/>
                  <a:alpha val="10000"/>
                </a:schemeClr>
              </a:glow>
            </a:effectLst>
          </p:spPr>
        </p:pic>
        <p:sp>
          <p:nvSpPr>
            <p:cNvPr id="36" name="Pentagon 21"/>
            <p:cNvSpPr/>
            <p:nvPr/>
          </p:nvSpPr>
          <p:spPr>
            <a:xfrm>
              <a:off x="4431290" y="3677544"/>
              <a:ext cx="1955210" cy="744993"/>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7" name="Parenthèse ouvrante 36"/>
            <p:cNvSpPr/>
            <p:nvPr/>
          </p:nvSpPr>
          <p:spPr>
            <a:xfrm rot="5400000" flipH="1" flipV="1">
              <a:off x="3567105" y="2111773"/>
              <a:ext cx="117727" cy="4896545"/>
            </a:xfrm>
            <a:prstGeom prst="leftBracket">
              <a:avLst/>
            </a:prstGeom>
            <a:effectLst/>
          </p:spPr>
          <p:style>
            <a:lnRef idx="2">
              <a:schemeClr val="accent2"/>
            </a:lnRef>
            <a:fillRef idx="0">
              <a:schemeClr val="accent2"/>
            </a:fillRef>
            <a:effectRef idx="1">
              <a:schemeClr val="accent2"/>
            </a:effectRef>
            <a:fontRef idx="minor">
              <a:schemeClr val="tx1"/>
            </a:fontRef>
          </p:style>
          <p:txBody>
            <a:bodyPr lIns="91410" tIns="45705" rIns="91410" bIns="45705" rtlCol="0" anchor="ct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endParaRPr lang="fr-CA" sz="1400">
                <a:latin typeface="Raleway"/>
              </a:endParaRPr>
            </a:p>
          </p:txBody>
        </p:sp>
        <p:sp>
          <p:nvSpPr>
            <p:cNvPr id="38" name="ZoneTexte 1"/>
            <p:cNvSpPr txBox="1"/>
            <p:nvPr/>
          </p:nvSpPr>
          <p:spPr>
            <a:xfrm>
              <a:off x="1164625" y="4640995"/>
              <a:ext cx="4922686" cy="369302"/>
            </a:xfrm>
            <a:prstGeom prst="rect">
              <a:avLst/>
            </a:prstGeom>
            <a:noFill/>
          </p:spPr>
          <p:txBody>
            <a:bodyPr wrap="square" lIns="91410" tIns="45705" rIns="91410" bIns="45705" rtlCol="0">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a:latin typeface="Raleway"/>
                </a:rPr>
                <a:t>VEILLER POUR ÉVEILLER</a:t>
              </a:r>
            </a:p>
          </p:txBody>
        </p:sp>
      </p:grpSp>
      <p:sp>
        <p:nvSpPr>
          <p:cNvPr id="39" name="Rectangle 38"/>
          <p:cNvSpPr/>
          <p:nvPr>
            <p:custDataLst>
              <p:tags r:id="rId4"/>
            </p:custDataLst>
          </p:nvPr>
        </p:nvSpPr>
        <p:spPr>
          <a:xfrm>
            <a:off x="3779912" y="3579862"/>
            <a:ext cx="264575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a:latin typeface="Raleway"/>
              </a:rPr>
              <a:t>Dialogue et avenues </a:t>
            </a:r>
          </a:p>
          <a:p>
            <a:pPr algn="ctr"/>
            <a:r>
              <a:rPr lang="fr-CA" sz="1400">
                <a:latin typeface="Raleway"/>
              </a:rPr>
              <a:t>de solution</a:t>
            </a:r>
            <a:endParaRPr lang="en-US" sz="1400">
              <a:latin typeface="Raleway"/>
            </a:endParaRPr>
          </a:p>
        </p:txBody>
      </p:sp>
      <p:sp>
        <p:nvSpPr>
          <p:cNvPr id="40" name="Titre 1"/>
          <p:cNvSpPr txBox="1">
            <a:spLocks/>
          </p:cNvSpPr>
          <p:nvPr>
            <p:custDataLst>
              <p:tags r:id="rId5"/>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solidFill>
                  <a:prstClr val="black"/>
                </a:solidFill>
                <a:latin typeface="Raleway" panose="020B0003030101060003" pitchFamily="34" charset="0"/>
              </a:rPr>
              <a:t>À propos de l’Observatoire des tout-petits</a:t>
            </a:r>
          </a:p>
        </p:txBody>
      </p:sp>
      <p:cxnSp>
        <p:nvCxnSpPr>
          <p:cNvPr id="41" name="Straight Connector 4"/>
          <p:cNvCxnSpPr/>
          <p:nvPr>
            <p:custDataLst>
              <p:tags r:id="rId6"/>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1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a:latin typeface="Raleway" panose="020B0003030101060003" pitchFamily="34" charset="0"/>
              </a:rPr>
              <a:t>À propos du Portrait</a:t>
            </a:r>
          </a:p>
        </p:txBody>
      </p:sp>
      <p:sp>
        <p:nvSpPr>
          <p:cNvPr id="11" name="Espace réservé du contenu 2"/>
          <p:cNvSpPr txBox="1">
            <a:spLocks/>
          </p:cNvSpPr>
          <p:nvPr>
            <p:custDataLst>
              <p:tags r:id="rId2"/>
            </p:custDataLst>
          </p:nvPr>
        </p:nvSpPr>
        <p:spPr>
          <a:xfrm>
            <a:off x="107504" y="1059582"/>
            <a:ext cx="8784976" cy="396044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spcBef>
                <a:spcPts val="450"/>
              </a:spcBef>
              <a:buClr>
                <a:srgbClr val="D9232D"/>
              </a:buClr>
              <a:buSzPct val="100000"/>
              <a:buNone/>
            </a:pPr>
            <a:r>
              <a:rPr lang="fr-CA" sz="1600" b="1" i="1" cap="small">
                <a:solidFill>
                  <a:srgbClr val="C00000"/>
                </a:solidFill>
              </a:rPr>
              <a:t>Comment se portent les tout-petits au Québec ?</a:t>
            </a:r>
            <a:endParaRPr lang="fr-CA" sz="1600">
              <a:solidFill>
                <a:srgbClr val="C00000"/>
              </a:solidFill>
            </a:endParaRPr>
          </a:p>
          <a:p>
            <a:pPr marL="361950" indent="0">
              <a:spcBef>
                <a:spcPts val="450"/>
              </a:spcBef>
              <a:buClr>
                <a:srgbClr val="D9232D"/>
              </a:buClr>
              <a:buSzPct val="100000"/>
              <a:buNone/>
            </a:pPr>
            <a:r>
              <a:rPr lang="fr-CA" sz="1600" i="1">
                <a:solidFill>
                  <a:srgbClr val="C00000"/>
                </a:solidFill>
              </a:rPr>
              <a:t>Conditions de grossesse et de naissance, santé physique, santé mentale et développement</a:t>
            </a:r>
            <a:endParaRPr lang="fr-CA" sz="1300"/>
          </a:p>
          <a:p>
            <a:pPr marL="361950" indent="0">
              <a:lnSpc>
                <a:spcPts val="1900"/>
              </a:lnSpc>
              <a:spcBef>
                <a:spcPts val="450"/>
              </a:spcBef>
              <a:buClr>
                <a:srgbClr val="D9232D"/>
              </a:buClr>
              <a:buSzPct val="100000"/>
              <a:buNone/>
            </a:pPr>
            <a:r>
              <a:rPr lang="fr-CA" sz="1300" b="0" i="0">
                <a:solidFill>
                  <a:srgbClr val="000000"/>
                </a:solidFill>
                <a:effectLst/>
                <a:latin typeface="Raleway" pitchFamily="2" charset="0"/>
              </a:rPr>
              <a:t>Le Portrait 2021 de l’Observatoire des tout-petits, intitulé </a:t>
            </a:r>
            <a:r>
              <a:rPr lang="fr-CA" sz="1300" b="0" i="1">
                <a:solidFill>
                  <a:srgbClr val="000000"/>
                </a:solidFill>
                <a:effectLst/>
                <a:latin typeface="Raleway" pitchFamily="2" charset="0"/>
              </a:rPr>
              <a:t>Comment se portent les tout-petits au Québec?, </a:t>
            </a:r>
            <a:r>
              <a:rPr lang="fr-CA" sz="1300" b="0" i="0">
                <a:solidFill>
                  <a:srgbClr val="000000"/>
                </a:solidFill>
                <a:effectLst/>
                <a:latin typeface="Raleway" pitchFamily="2" charset="0"/>
              </a:rPr>
              <a:t>présente les </a:t>
            </a:r>
            <a:r>
              <a:rPr lang="fr-CA" sz="1300" i="0">
                <a:solidFill>
                  <a:srgbClr val="000000"/>
                </a:solidFill>
                <a:effectLst/>
                <a:latin typeface="Raleway" pitchFamily="2" charset="0"/>
              </a:rPr>
              <a:t>données les plus récentes </a:t>
            </a:r>
            <a:r>
              <a:rPr lang="fr-CA" sz="1300" b="0" i="0">
                <a:solidFill>
                  <a:srgbClr val="000000"/>
                </a:solidFill>
                <a:effectLst/>
                <a:latin typeface="Raleway" pitchFamily="2" charset="0"/>
              </a:rPr>
              <a:t>dont nous disposons sur les conditions dans lesquelles les tout-petits viennent au monde, l’état de leur santé physique et mentale et leur développement. Il comprend aussi une recension des plus récentes études sur les effets de la pandémie sur les tout-petits et leur famille. </a:t>
            </a:r>
          </a:p>
          <a:p>
            <a:pPr marL="361950" indent="0">
              <a:lnSpc>
                <a:spcPts val="1900"/>
              </a:lnSpc>
              <a:spcBef>
                <a:spcPts val="450"/>
              </a:spcBef>
              <a:buClr>
                <a:srgbClr val="D9232D"/>
              </a:buClr>
              <a:buSzPct val="100000"/>
              <a:buNone/>
            </a:pPr>
            <a:r>
              <a:rPr lang="fr-CA" sz="1300">
                <a:solidFill>
                  <a:prstClr val="black"/>
                </a:solidFill>
              </a:rPr>
              <a:t>Publiée pour la première fois en 2017, cette nouvelle édition nous révèle que les tout-petits, au nombre de 521 952 au Québec en 2020, viennent généralement au monde dans de meilleures conditions depuis 30 ans. Leur santé physique s’est aussi améliorée dans les 10 dernières années en ce qui concerne leur couverture vaccinale ou les hospitalisation pour asthme. Cependant, certains éléments demeurent préoccupants. C’est notamment le cas des taux de césariennes, de l’activité physique et du temps d’écran, de la santé mentale et du développement des tout-petits. De plus, </a:t>
            </a:r>
            <a:r>
              <a:rPr lang="fr-CA" sz="1300">
                <a:solidFill>
                  <a:srgbClr val="000000"/>
                </a:solidFill>
                <a:latin typeface="Raleway" pitchFamily="2" charset="0"/>
              </a:rPr>
              <a:t>l</a:t>
            </a:r>
            <a:r>
              <a:rPr lang="fr-CA" sz="1300" b="0" i="0">
                <a:solidFill>
                  <a:srgbClr val="000000"/>
                </a:solidFill>
                <a:effectLst/>
                <a:latin typeface="Raleway" pitchFamily="2" charset="0"/>
              </a:rPr>
              <a:t>a pandémie a eu de nombreuses répercussions sur les conditions de vie des tout-petits et de leur famille, tout particulièrement chez celles qui étaient déjà en situation de vulnérabilité avant la crise. </a:t>
            </a:r>
            <a:endParaRPr lang="fr-CA" sz="1300">
              <a:solidFill>
                <a:prstClr val="black"/>
              </a:solidFill>
              <a:latin typeface="Raleway" pitchFamily="2" charset="0"/>
            </a:endParaRPr>
          </a:p>
        </p:txBody>
      </p:sp>
      <p:sp>
        <p:nvSpPr>
          <p:cNvPr id="2" name="Espace réservé du numéro de diapositive 1"/>
          <p:cNvSpPr>
            <a:spLocks noGrp="1"/>
          </p:cNvSpPr>
          <p:nvPr>
            <p:ph type="sldNum" sz="quarter" idx="12"/>
            <p:custDataLst>
              <p:tags r:id="rId3"/>
            </p:custDataLst>
          </p:nvPr>
        </p:nvSpPr>
        <p:spPr/>
        <p:txBody>
          <a:bodyPr/>
          <a:lstStyle/>
          <a:p>
            <a:fld id="{189DF131-12C1-4EAC-8253-9E1DD4322B24}" type="slidenum">
              <a:rPr lang="fr-CA" smtClean="0">
                <a:solidFill>
                  <a:prstClr val="black">
                    <a:tint val="75000"/>
                  </a:prstClr>
                </a:solidFill>
              </a:rPr>
              <a:pPr/>
              <a:t>4</a:t>
            </a:fld>
            <a:endParaRPr lang="fr-CA">
              <a:solidFill>
                <a:prstClr val="black">
                  <a:tint val="75000"/>
                </a:prstClr>
              </a:solidFill>
            </a:endParaRPr>
          </a:p>
        </p:txBody>
      </p:sp>
      <p:cxnSp>
        <p:nvCxnSpPr>
          <p:cNvPr id="8" name="Straight Connector 4"/>
          <p:cNvCxnSpPr/>
          <p:nvPr>
            <p:custDataLst>
              <p:tags r:id="rId4"/>
            </p:custDataLst>
          </p:nvPr>
        </p:nvCxnSpPr>
        <p:spPr>
          <a:xfrm>
            <a:off x="3736963" y="915566"/>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91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4" y="1174927"/>
            <a:ext cx="8784976"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D9232D"/>
              </a:buClr>
              <a:buSzPct val="100000"/>
              <a:buFont typeface="Wingdings" panose="05000000000000000000" pitchFamily="2" charset="2"/>
              <a:buChar char="§"/>
            </a:pPr>
            <a:r>
              <a:rPr lang="fr-CA" sz="1500">
                <a:solidFill>
                  <a:prstClr val="black"/>
                </a:solidFill>
              </a:rPr>
              <a:t>Le Portrait 2021 de l’Observatoire des tout-petits, intitulé </a:t>
            </a:r>
            <a:r>
              <a:rPr lang="fr-CA" sz="1500" b="1" i="1">
                <a:solidFill>
                  <a:prstClr val="black"/>
                </a:solidFill>
              </a:rPr>
              <a:t>Comment se portent les tout-petits au Québec ?, </a:t>
            </a:r>
            <a:r>
              <a:rPr lang="fr-CA" sz="1500">
                <a:solidFill>
                  <a:prstClr val="black"/>
                </a:solidFill>
              </a:rPr>
              <a:t>décrit les conditions dans lesquelles les enfants âgés de 0 à 5 ans viennent au monde, leur état de santé physique, leur état de santé mentale et leur développement. </a:t>
            </a:r>
            <a:r>
              <a:rPr lang="fr-CA" sz="1500" b="0" i="0">
                <a:solidFill>
                  <a:srgbClr val="000000"/>
                </a:solidFill>
                <a:effectLst/>
                <a:latin typeface="Raleway" pitchFamily="2" charset="0"/>
              </a:rPr>
              <a:t>Il comprend aussi une recension des plus récentes études sur les effets de la pandémie sur les tout-petits et leur famille. </a:t>
            </a:r>
            <a:endParaRPr lang="fr-CA" sz="1500">
              <a:solidFill>
                <a:prstClr val="black"/>
              </a:solidFill>
            </a:endParaRPr>
          </a:p>
          <a:p>
            <a:pPr marL="0" indent="0" algn="just">
              <a:buClr>
                <a:srgbClr val="C00000"/>
              </a:buClr>
              <a:buNone/>
            </a:pPr>
            <a:endParaRPr lang="fr-CA" sz="1500"/>
          </a:p>
          <a:p>
            <a:pPr algn="just">
              <a:spcBef>
                <a:spcPts val="0"/>
              </a:spcBef>
              <a:buClr>
                <a:srgbClr val="C00000"/>
              </a:buClr>
              <a:buFont typeface="Wingdings" panose="05000000000000000000" pitchFamily="2" charset="2"/>
              <a:buChar char="§"/>
            </a:pPr>
            <a:r>
              <a:rPr lang="fr-CA" sz="1500"/>
              <a:t>La pandémie a eu de nombreuses répercussions sur les conditions de vie des tout-petits et de leur famille, tout particulièrement chez celles qui étaient déjà en situation de vulnérabilité avant la crise. </a:t>
            </a: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Il est possible d’agir collectivement pour les tout-petits. La littérature scientifique indique que nous disposons de leviers collectifs pour leur permettre de développer leur plein potentiel.</a:t>
            </a:r>
          </a:p>
          <a:p>
            <a:pPr algn="just">
              <a:buClr>
                <a:srgbClr val="C00000"/>
              </a:buClr>
              <a:buFont typeface="Wingdings" panose="05000000000000000000" pitchFamily="2" charset="2"/>
              <a:buChar char="§"/>
            </a:pPr>
            <a:endParaRPr lang="fr-CA" sz="150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5</a:t>
            </a:fld>
            <a:endParaRPr lang="fr-CA">
              <a:solidFill>
                <a:prstClr val="black">
                  <a:tint val="75000"/>
                </a:prstClr>
              </a:solidFill>
            </a:endParaRPr>
          </a:p>
        </p:txBody>
      </p:sp>
      <p:sp>
        <p:nvSpPr>
          <p:cNvPr id="6" name="Titre 1"/>
          <p:cNvSpPr txBox="1">
            <a:spLocks/>
          </p:cNvSpPr>
          <p:nvPr>
            <p:custDataLst>
              <p:tags r:id="rId3"/>
            </p:custDataLst>
          </p:nvPr>
        </p:nvSpPr>
        <p:spPr>
          <a:xfrm>
            <a:off x="0" y="66551"/>
            <a:ext cx="9144000" cy="950371"/>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a:t>
            </a:r>
          </a:p>
        </p:txBody>
      </p:sp>
    </p:spTree>
    <p:extLst>
      <p:ext uri="{BB962C8B-B14F-4D97-AF65-F5344CB8AC3E}">
        <p14:creationId xmlns:p14="http://schemas.microsoft.com/office/powerpoint/2010/main" val="2276259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4" y="1009822"/>
            <a:ext cx="8784976" cy="3866184"/>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Clr>
                <a:srgbClr val="C00000"/>
              </a:buClr>
              <a:buFont typeface="Wingdings" panose="05000000000000000000" pitchFamily="2" charset="2"/>
              <a:buChar char="§"/>
            </a:pPr>
            <a:r>
              <a:rPr lang="fr-CA" sz="1500"/>
              <a:t>De façon générale, au Québec, </a:t>
            </a:r>
            <a:r>
              <a:rPr lang="fr-CA" sz="1500" b="1"/>
              <a:t>l’état de santé dans lequel les tout-petits naissent s’améliore </a:t>
            </a:r>
            <a:r>
              <a:rPr lang="fr-CA" sz="1500"/>
              <a:t>: diminution du taux de retard de croissance intra-utérin depuis les débuts des années 1980, diminution des décès à la naissance, augmentation de la proportion des mères qui allaitent ou qui tentent de le faire.</a:t>
            </a:r>
          </a:p>
          <a:p>
            <a:pPr marL="0" indent="0" algn="just">
              <a:buClr>
                <a:srgbClr val="C00000"/>
              </a:buClr>
              <a:buNone/>
            </a:pPr>
            <a:endParaRPr lang="fr-CA" sz="1500"/>
          </a:p>
          <a:p>
            <a:pPr algn="just">
              <a:buClr>
                <a:srgbClr val="C00000"/>
              </a:buClr>
              <a:buFont typeface="Wingdings" panose="05000000000000000000" pitchFamily="2" charset="2"/>
              <a:buChar char="§"/>
            </a:pPr>
            <a:r>
              <a:rPr lang="fr-CA" sz="1500"/>
              <a:t>Toutefois, </a:t>
            </a:r>
            <a:r>
              <a:rPr lang="fr-CA" sz="1500" b="1"/>
              <a:t>certains éléments demeurent préoccupants </a:t>
            </a:r>
            <a:r>
              <a:rPr lang="fr-CA" sz="1500"/>
              <a:t>: augmentation du taux de prématurité depuis 1980, augmentation progressive du taux de césariennes depuis 2002 ou encore, la proportion importante de mères d’enfants de 6 mois à 5 ans ayant été victimes de violence conjugale pendant la période périnatale. Également, plusieurs femmes cessent l’allaitement dans les premiers mois, ce qui peut indiquer la présence d’obstacles à l’allaitement.</a:t>
            </a:r>
          </a:p>
          <a:p>
            <a:pPr algn="just">
              <a:buClr>
                <a:srgbClr val="C00000"/>
              </a:buClr>
              <a:buFont typeface="Wingdings" panose="05000000000000000000" pitchFamily="2" charset="2"/>
              <a:buChar char="§"/>
            </a:pPr>
            <a:endParaRPr lang="fr-CA" sz="1500"/>
          </a:p>
          <a:p>
            <a:pPr algn="just">
              <a:buClr>
                <a:srgbClr val="C00000"/>
              </a:buClr>
              <a:buFont typeface="Wingdings" panose="05000000000000000000" pitchFamily="2" charset="2"/>
              <a:buChar char="§"/>
            </a:pPr>
            <a:r>
              <a:rPr lang="fr-CA" sz="1500"/>
              <a:t>Les données indiquent que </a:t>
            </a:r>
            <a:r>
              <a:rPr lang="fr-CA" sz="1500" b="1"/>
              <a:t>le virus de la COVID-19 affecte peu les nouveau-nés </a:t>
            </a:r>
            <a:r>
              <a:rPr lang="fr-CA" sz="1500"/>
              <a:t>et que le risque de transmission de la femme enceinte vers le nouveau-né est faible (entre 1,5 et 5%). De plus, aucun virus de la COVID-19 pouvant transmettre la maladie n’a été détecté dans le lait maternel.</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6</a:t>
            </a:fld>
            <a:endParaRPr lang="fr-CA">
              <a:solidFill>
                <a:prstClr val="black">
                  <a:tint val="75000"/>
                </a:prstClr>
              </a:solidFill>
            </a:endParaRPr>
          </a:p>
        </p:txBody>
      </p:sp>
      <p:sp>
        <p:nvSpPr>
          <p:cNvPr id="7" name="Titre 1">
            <a:extLst>
              <a:ext uri="{FF2B5EF4-FFF2-40B4-BE49-F238E27FC236}">
                <a16:creationId xmlns:a16="http://schemas.microsoft.com/office/drawing/2014/main" id="{E14E91D2-CD7C-456D-8021-7B69F6EED21E}"/>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a:t>
            </a:r>
          </a:p>
          <a:p>
            <a:pPr algn="ctr">
              <a:lnSpc>
                <a:spcPct val="170000"/>
              </a:lnSpc>
            </a:pPr>
            <a:r>
              <a:rPr lang="fr-CA" sz="2700" b="1">
                <a:solidFill>
                  <a:prstClr val="black"/>
                </a:solidFill>
                <a:latin typeface="Raleway" panose="020B0003030101060003" pitchFamily="34" charset="0"/>
              </a:rPr>
              <a:t>Grossesse et naissance</a:t>
            </a:r>
          </a:p>
        </p:txBody>
      </p:sp>
      <p:sp>
        <p:nvSpPr>
          <p:cNvPr id="9" name="Rectangle 8">
            <a:extLst>
              <a:ext uri="{FF2B5EF4-FFF2-40B4-BE49-F238E27FC236}">
                <a16:creationId xmlns:a16="http://schemas.microsoft.com/office/drawing/2014/main" id="{AB0BD820-03B5-43BC-9495-B9E05E8E5E7B}"/>
              </a:ext>
            </a:extLst>
          </p:cNvPr>
          <p:cNvSpPr/>
          <p:nvPr/>
        </p:nvSpPr>
        <p:spPr>
          <a:xfrm>
            <a:off x="179514" y="4033403"/>
            <a:ext cx="223511"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8" name="Image 7" descr="Une image contenant texte, graphiques vectoriels&#10;&#10;Description générée automatiquement">
            <a:extLst>
              <a:ext uri="{FF2B5EF4-FFF2-40B4-BE49-F238E27FC236}">
                <a16:creationId xmlns:a16="http://schemas.microsoft.com/office/drawing/2014/main" id="{D6A162A3-904B-4A58-BA4B-CD9B532E63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56" y="3939902"/>
            <a:ext cx="403025" cy="403025"/>
          </a:xfrm>
          <a:prstGeom prst="rect">
            <a:avLst/>
          </a:prstGeom>
        </p:spPr>
      </p:pic>
    </p:spTree>
    <p:extLst>
      <p:ext uri="{BB962C8B-B14F-4D97-AF65-F5344CB8AC3E}">
        <p14:creationId xmlns:p14="http://schemas.microsoft.com/office/powerpoint/2010/main" val="2434387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048724"/>
            <a:ext cx="8784976" cy="1382834"/>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500"/>
              <a:t>Les tout-petits se portent également </a:t>
            </a:r>
            <a:r>
              <a:rPr lang="fr-CA" sz="1500" b="1"/>
              <a:t>mieux qu’il y a 10 ans pour certains aspects de leur santé physique </a:t>
            </a:r>
            <a:r>
              <a:rPr lang="fr-CA" sz="1500"/>
              <a:t>: augmentation significative de la proportion d’enfants ayant une couverture vaccinale complète comparativement à celle observée en 2006 et diminution des hospitalisations pour asthme.</a:t>
            </a:r>
          </a:p>
          <a:p>
            <a:pPr algn="just">
              <a:buClr>
                <a:srgbClr val="C00000"/>
              </a:buClr>
              <a:buFont typeface="Wingdings" panose="05000000000000000000" pitchFamily="2" charset="2"/>
              <a:buChar char="§"/>
            </a:pPr>
            <a:endParaRPr lang="fr-CA" sz="1500"/>
          </a:p>
          <a:p>
            <a:pPr algn="just">
              <a:buClr>
                <a:srgbClr val="C00000"/>
              </a:buClr>
              <a:buFont typeface="Wingdings" panose="05000000000000000000" pitchFamily="2" charset="2"/>
              <a:buChar char="§"/>
            </a:pPr>
            <a:r>
              <a:rPr lang="fr-CA" sz="1500"/>
              <a:t>Toutefois, </a:t>
            </a:r>
            <a:r>
              <a:rPr lang="fr-CA" sz="1500" b="1"/>
              <a:t>certains éléments demeurent préoccupants</a:t>
            </a:r>
            <a:r>
              <a:rPr lang="fr-CA" sz="1500"/>
              <a:t>. C’est le cas de la proportion élevée d’enfants âgés de 3 à 5 ans qui ne respectaient pas les directives en matière d’activité physique et de temps consacré aux écrans, ou encore de la diminution considérable de la proportion d’enfants de 0 à 5 ans ayant consulté un dentiste pour un examen dans le cadre du programme de soins dentaires de la RAMQ.</a:t>
            </a:r>
          </a:p>
          <a:p>
            <a:pPr algn="just">
              <a:buClr>
                <a:srgbClr val="C00000"/>
              </a:buClr>
              <a:buFont typeface="Wingdings" panose="05000000000000000000" pitchFamily="2" charset="2"/>
              <a:buChar char="§"/>
            </a:pPr>
            <a:endParaRPr lang="fr-CA" sz="1500"/>
          </a:p>
          <a:p>
            <a:pPr algn="just">
              <a:buClr>
                <a:srgbClr val="C00000"/>
              </a:buClr>
              <a:buFont typeface="Wingdings" panose="05000000000000000000" pitchFamily="2" charset="2"/>
              <a:buChar char="§"/>
            </a:pPr>
            <a:r>
              <a:rPr lang="fr-CA" sz="1500"/>
              <a:t>Le risque d’être hospitalisé en raison de la COVID-19 chez les enfants est d’environ 0,3% chez les 0-18 ans et probablement encore plus faible chez les 0-5 ans. À ce jour, aucun décès en raison de la COVID-19 n’a été recensé au Québec chez les enfants de 0 à 5 ans.</a:t>
            </a:r>
          </a:p>
          <a:p>
            <a:pPr algn="just">
              <a:buClr>
                <a:srgbClr val="C00000"/>
              </a:buClr>
              <a:buFont typeface="Wingdings" panose="05000000000000000000" pitchFamily="2" charset="2"/>
              <a:buChar char="§"/>
            </a:pPr>
            <a:endParaRPr lang="fr-CA" sz="140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7</a:t>
            </a:fld>
            <a:endParaRPr lang="fr-CA">
              <a:solidFill>
                <a:prstClr val="black">
                  <a:tint val="75000"/>
                </a:prstClr>
              </a:solidFill>
            </a:endParaRPr>
          </a:p>
        </p:txBody>
      </p:sp>
      <p:sp>
        <p:nvSpPr>
          <p:cNvPr id="8" name="Titre 1">
            <a:extLst>
              <a:ext uri="{FF2B5EF4-FFF2-40B4-BE49-F238E27FC236}">
                <a16:creationId xmlns:a16="http://schemas.microsoft.com/office/drawing/2014/main" id="{8ABAC16B-8F3E-4101-A2DC-92C47252045F}"/>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a:t>
            </a:r>
          </a:p>
          <a:p>
            <a:pPr algn="ctr">
              <a:lnSpc>
                <a:spcPct val="170000"/>
              </a:lnSpc>
            </a:pPr>
            <a:r>
              <a:rPr lang="fr-CA" sz="2700" b="1">
                <a:solidFill>
                  <a:prstClr val="black"/>
                </a:solidFill>
                <a:latin typeface="Raleway" panose="020B0003030101060003" pitchFamily="34" charset="0"/>
              </a:rPr>
              <a:t>Santé physique</a:t>
            </a:r>
          </a:p>
        </p:txBody>
      </p:sp>
      <p:sp>
        <p:nvSpPr>
          <p:cNvPr id="9" name="Rectangle 8">
            <a:extLst>
              <a:ext uri="{FF2B5EF4-FFF2-40B4-BE49-F238E27FC236}">
                <a16:creationId xmlns:a16="http://schemas.microsoft.com/office/drawing/2014/main" id="{ACD652E2-5B9C-42AB-B72F-015E4C3268A9}"/>
              </a:ext>
            </a:extLst>
          </p:cNvPr>
          <p:cNvSpPr/>
          <p:nvPr/>
        </p:nvSpPr>
        <p:spPr>
          <a:xfrm>
            <a:off x="154277" y="3817379"/>
            <a:ext cx="223511"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0" name="Image 9" descr="Une image contenant texte, graphiques vectoriels&#10;&#10;Description générée automatiquement">
            <a:extLst>
              <a:ext uri="{FF2B5EF4-FFF2-40B4-BE49-F238E27FC236}">
                <a16:creationId xmlns:a16="http://schemas.microsoft.com/office/drawing/2014/main" id="{436C99A3-D68C-4884-B99A-0714B7837D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19" y="3723878"/>
            <a:ext cx="403025" cy="403025"/>
          </a:xfrm>
          <a:prstGeom prst="rect">
            <a:avLst/>
          </a:prstGeom>
        </p:spPr>
      </p:pic>
    </p:spTree>
    <p:extLst>
      <p:ext uri="{BB962C8B-B14F-4D97-AF65-F5344CB8AC3E}">
        <p14:creationId xmlns:p14="http://schemas.microsoft.com/office/powerpoint/2010/main" val="2151455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059582"/>
            <a:ext cx="8784976" cy="391174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00000"/>
              </a:buClr>
              <a:buNone/>
            </a:pPr>
            <a:endParaRPr lang="fr-CA" sz="800"/>
          </a:p>
          <a:p>
            <a:pPr algn="just">
              <a:buClr>
                <a:srgbClr val="C00000"/>
              </a:buClr>
              <a:buFont typeface="Wingdings" panose="05000000000000000000" pitchFamily="2" charset="2"/>
              <a:buChar char="§"/>
            </a:pPr>
            <a:r>
              <a:rPr lang="fr-CA" sz="1500" b="1" i="0">
                <a:solidFill>
                  <a:srgbClr val="000000"/>
                </a:solidFill>
                <a:effectLst/>
                <a:latin typeface="Raleway" pitchFamily="2" charset="0"/>
              </a:rPr>
              <a:t>La santé mentale des tout-petits est à surveiller. </a:t>
            </a:r>
            <a:r>
              <a:rPr lang="fr-CA" sz="1500" i="0">
                <a:solidFill>
                  <a:srgbClr val="000000"/>
                </a:solidFill>
                <a:effectLst/>
                <a:latin typeface="Raleway" pitchFamily="2" charset="0"/>
              </a:rPr>
              <a:t>En 2019-2020, 1 696 enfants de 1 à 5 ans avaient reçu un diagnostic de troubles anxiodépressifs. Il s’agit du trouble le plus typique et connu en santé mentale.</a:t>
            </a:r>
          </a:p>
          <a:p>
            <a:pPr algn="just">
              <a:buClr>
                <a:srgbClr val="C00000"/>
              </a:buClr>
              <a:buFont typeface="Wingdings" panose="05000000000000000000" pitchFamily="2" charset="2"/>
              <a:buChar char="§"/>
            </a:pPr>
            <a:endParaRPr lang="fr-CA" sz="1500">
              <a:solidFill>
                <a:srgbClr val="000000"/>
              </a:solidFill>
              <a:latin typeface="Raleway" pitchFamily="2" charset="0"/>
            </a:endParaRPr>
          </a:p>
          <a:p>
            <a:pPr algn="just">
              <a:buClr>
                <a:srgbClr val="C00000"/>
              </a:buClr>
              <a:buFont typeface="Wingdings" panose="05000000000000000000" pitchFamily="2" charset="2"/>
              <a:buChar char="§"/>
            </a:pPr>
            <a:r>
              <a:rPr lang="fr-CA" sz="1500" b="1" i="0">
                <a:solidFill>
                  <a:srgbClr val="000000"/>
                </a:solidFill>
                <a:effectLst/>
                <a:latin typeface="Raleway" pitchFamily="2" charset="0"/>
              </a:rPr>
              <a:t>Très peu de données sont disponibles </a:t>
            </a:r>
            <a:r>
              <a:rPr lang="fr-CA" sz="1500" i="0">
                <a:solidFill>
                  <a:srgbClr val="000000"/>
                </a:solidFill>
                <a:effectLst/>
                <a:latin typeface="Raleway" pitchFamily="2" charset="0"/>
              </a:rPr>
              <a:t>pour évaluer la santé mentale des tout-petits. En effet, les problèmes de santé mentale sont difficiles à détecter chez les tout-petits et peuvent évoluer différemment d’un enfant à l’autre. Les professionnels préfèrent donc être prudents et suivent attentivement l’évolution de la situation avant de poser un diagnostic.</a:t>
            </a:r>
          </a:p>
          <a:p>
            <a:pPr algn="just">
              <a:buClr>
                <a:srgbClr val="C00000"/>
              </a:buClr>
              <a:buFont typeface="Wingdings" panose="05000000000000000000" pitchFamily="2" charset="2"/>
              <a:buChar char="§"/>
            </a:pPr>
            <a:endParaRPr lang="fr-CA" sz="1500">
              <a:solidFill>
                <a:srgbClr val="000000"/>
              </a:solidFill>
              <a:latin typeface="Raleway" pitchFamily="2" charset="0"/>
            </a:endParaRPr>
          </a:p>
          <a:p>
            <a:pPr algn="just">
              <a:buClr>
                <a:srgbClr val="C00000"/>
              </a:buClr>
              <a:buFont typeface="Wingdings" panose="05000000000000000000" pitchFamily="2" charset="2"/>
              <a:buChar char="§"/>
            </a:pPr>
            <a:r>
              <a:rPr lang="fr-CA" sz="1500" i="0">
                <a:solidFill>
                  <a:srgbClr val="000000"/>
                </a:solidFill>
                <a:effectLst/>
                <a:latin typeface="Raleway" pitchFamily="2" charset="0"/>
              </a:rPr>
              <a:t>Les enfants sont </a:t>
            </a:r>
            <a:r>
              <a:rPr lang="fr-CA" sz="1500" b="1" i="0">
                <a:solidFill>
                  <a:srgbClr val="000000"/>
                </a:solidFill>
                <a:effectLst/>
                <a:latin typeface="Raleway" pitchFamily="2" charset="0"/>
              </a:rPr>
              <a:t>parmi ceux dont la santé mentale s’est le plus détériorée durant la pandémie</a:t>
            </a:r>
            <a:r>
              <a:rPr lang="fr-CA" sz="1500" i="0">
                <a:solidFill>
                  <a:srgbClr val="000000"/>
                </a:solidFill>
                <a:effectLst/>
                <a:latin typeface="Raleway" pitchFamily="2" charset="0"/>
              </a:rPr>
              <a:t>. On observe depuis le début de la pandémie, selon des études réalisées dans plusieurs pays, une augmentation des symptômes anxieux et dépressifs chez les tout-petits, une augmentation des troubles de comportements, une diminution des capacités d’attention ainsi qu’une diminution de la quantité et de la qualité du sommeil.</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8</a:t>
            </a:fld>
            <a:endParaRPr lang="fr-CA">
              <a:solidFill>
                <a:prstClr val="black">
                  <a:tint val="75000"/>
                </a:prstClr>
              </a:solidFill>
            </a:endParaRPr>
          </a:p>
        </p:txBody>
      </p:sp>
      <p:sp>
        <p:nvSpPr>
          <p:cNvPr id="6" name="Titre 1">
            <a:extLst>
              <a:ext uri="{FF2B5EF4-FFF2-40B4-BE49-F238E27FC236}">
                <a16:creationId xmlns:a16="http://schemas.microsoft.com/office/drawing/2014/main" id="{0B815D8E-D464-4226-9EF0-8D3A69B66524}"/>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a:t>
            </a:r>
          </a:p>
          <a:p>
            <a:pPr algn="ctr">
              <a:lnSpc>
                <a:spcPct val="170000"/>
              </a:lnSpc>
            </a:pPr>
            <a:r>
              <a:rPr lang="fr-CA" sz="2700" b="1">
                <a:solidFill>
                  <a:prstClr val="black"/>
                </a:solidFill>
                <a:latin typeface="Raleway" panose="020B0003030101060003" pitchFamily="34" charset="0"/>
              </a:rPr>
              <a:t>Santé mentale</a:t>
            </a:r>
          </a:p>
        </p:txBody>
      </p:sp>
      <p:sp>
        <p:nvSpPr>
          <p:cNvPr id="7" name="Rectangle 6">
            <a:extLst>
              <a:ext uri="{FF2B5EF4-FFF2-40B4-BE49-F238E27FC236}">
                <a16:creationId xmlns:a16="http://schemas.microsoft.com/office/drawing/2014/main" id="{C9002118-CADD-471A-8573-3375B24B118F}"/>
              </a:ext>
            </a:extLst>
          </p:cNvPr>
          <p:cNvSpPr/>
          <p:nvPr/>
        </p:nvSpPr>
        <p:spPr>
          <a:xfrm>
            <a:off x="154277" y="3558370"/>
            <a:ext cx="223511"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8" name="Image 7" descr="Une image contenant texte, graphiques vectoriels&#10;&#10;Description générée automatiquement">
            <a:extLst>
              <a:ext uri="{FF2B5EF4-FFF2-40B4-BE49-F238E27FC236}">
                <a16:creationId xmlns:a16="http://schemas.microsoft.com/office/drawing/2014/main" id="{97E78909-EEEF-47AE-AA6A-C3711C914F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19" y="3464869"/>
            <a:ext cx="403025" cy="403025"/>
          </a:xfrm>
          <a:prstGeom prst="rect">
            <a:avLst/>
          </a:prstGeom>
        </p:spPr>
      </p:pic>
    </p:spTree>
    <p:extLst>
      <p:ext uri="{BB962C8B-B14F-4D97-AF65-F5344CB8AC3E}">
        <p14:creationId xmlns:p14="http://schemas.microsoft.com/office/powerpoint/2010/main" val="3378035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059582"/>
            <a:ext cx="8784976" cy="391174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00000"/>
              </a:buClr>
              <a:buNone/>
            </a:pPr>
            <a:endParaRPr lang="fr-CA" sz="800"/>
          </a:p>
          <a:p>
            <a:pPr algn="just">
              <a:buClr>
                <a:srgbClr val="C00000"/>
              </a:buClr>
              <a:buFont typeface="Wingdings" panose="05000000000000000000" pitchFamily="2" charset="2"/>
              <a:buChar char="§"/>
            </a:pPr>
            <a:r>
              <a:rPr lang="fr-CA" sz="1500" i="0">
                <a:solidFill>
                  <a:srgbClr val="000000"/>
                </a:solidFill>
                <a:effectLst/>
                <a:latin typeface="Raleway" pitchFamily="2" charset="0"/>
              </a:rPr>
              <a:t>Selon les dernières données disponibles (2017), un peu plus de </a:t>
            </a:r>
            <a:r>
              <a:rPr lang="fr-CA" sz="1500" b="1" i="0">
                <a:solidFill>
                  <a:srgbClr val="000000"/>
                </a:solidFill>
                <a:effectLst/>
                <a:latin typeface="Raleway" pitchFamily="2" charset="0"/>
              </a:rPr>
              <a:t>1 enfant de maternelle sur 4 est vulnérable dans au moins un domaine de développement</a:t>
            </a:r>
            <a:r>
              <a:rPr lang="fr-CA" sz="1500" i="0">
                <a:solidFill>
                  <a:srgbClr val="000000"/>
                </a:solidFill>
                <a:effectLst/>
                <a:latin typeface="Raleway" pitchFamily="2" charset="0"/>
              </a:rPr>
              <a:t> (27,7%). De plus, la proportion d’enfants vulnérables dans au moins un domaine de développement est plus forte chez les enfants dont le ménage est considéré comme étant à faible revenu (41%), comparativement aux enfants résidant dans des ménages qui ne sont pas à faible revenu (23%).</a:t>
            </a:r>
          </a:p>
          <a:p>
            <a:pPr algn="just">
              <a:buClr>
                <a:srgbClr val="C00000"/>
              </a:buClr>
              <a:buFont typeface="Wingdings" panose="05000000000000000000" pitchFamily="2" charset="2"/>
              <a:buChar char="§"/>
            </a:pPr>
            <a:endParaRPr lang="fr-CA" sz="1500">
              <a:solidFill>
                <a:srgbClr val="000000"/>
              </a:solidFill>
              <a:latin typeface="Raleway" pitchFamily="2" charset="0"/>
            </a:endParaRPr>
          </a:p>
          <a:p>
            <a:pPr algn="just">
              <a:buClr>
                <a:srgbClr val="C00000"/>
              </a:buClr>
              <a:buFont typeface="Wingdings" panose="05000000000000000000" pitchFamily="2" charset="2"/>
              <a:buChar char="§"/>
            </a:pPr>
            <a:r>
              <a:rPr lang="fr-CA" sz="1500" b="1">
                <a:solidFill>
                  <a:srgbClr val="000000"/>
                </a:solidFill>
                <a:latin typeface="Raleway" pitchFamily="2" charset="0"/>
              </a:rPr>
              <a:t>Il est difficile d’estimer le nombre d’enfants qui vivent avec un trouble du neurodéveloppement</a:t>
            </a:r>
            <a:r>
              <a:rPr lang="fr-CA" sz="1500">
                <a:solidFill>
                  <a:srgbClr val="000000"/>
                </a:solidFill>
                <a:latin typeface="Raleway" pitchFamily="2" charset="0"/>
              </a:rPr>
              <a:t>. Ces troubles sont difficiles à détecter chez les tout-petits et peuvent évoluer différemment d’un enfant à l’autre. Les professionnels préfèrent donc être prudents et attendent souvent de voir l’évolution de la situation avant de poser un diagnostic.</a:t>
            </a:r>
          </a:p>
          <a:p>
            <a:pPr algn="just">
              <a:buClr>
                <a:srgbClr val="C00000"/>
              </a:buClr>
              <a:buFont typeface="Wingdings" panose="05000000000000000000" pitchFamily="2" charset="2"/>
              <a:buChar char="§"/>
            </a:pPr>
            <a:endParaRPr lang="fr-CA" sz="1500">
              <a:solidFill>
                <a:srgbClr val="000000"/>
              </a:solidFill>
              <a:latin typeface="Raleway" pitchFamily="2" charset="0"/>
            </a:endParaRPr>
          </a:p>
          <a:p>
            <a:pPr algn="just">
              <a:buClr>
                <a:srgbClr val="C00000"/>
              </a:buClr>
              <a:buFont typeface="Wingdings" panose="05000000000000000000" pitchFamily="2" charset="2"/>
              <a:buChar char="§"/>
            </a:pPr>
            <a:r>
              <a:rPr lang="fr-CA" sz="1500" b="1">
                <a:solidFill>
                  <a:srgbClr val="000000"/>
                </a:solidFill>
                <a:latin typeface="Raleway" pitchFamily="2" charset="0"/>
              </a:rPr>
              <a:t>2 708</a:t>
            </a:r>
            <a:r>
              <a:rPr lang="fr-CA" sz="1500">
                <a:solidFill>
                  <a:srgbClr val="000000"/>
                </a:solidFill>
                <a:latin typeface="Raleway" pitchFamily="2" charset="0"/>
              </a:rPr>
              <a:t> enfants âgés de 1 à 5 ans avaient reçu un diagnostic de </a:t>
            </a:r>
            <a:r>
              <a:rPr lang="fr-CA" sz="1500" b="1">
                <a:solidFill>
                  <a:srgbClr val="000000"/>
                </a:solidFill>
                <a:latin typeface="Raleway" pitchFamily="2" charset="0"/>
              </a:rPr>
              <a:t>trouble du déficit de l’attention avec ou sans hyperactivité</a:t>
            </a:r>
            <a:r>
              <a:rPr lang="fr-CA" sz="1500">
                <a:solidFill>
                  <a:srgbClr val="000000"/>
                </a:solidFill>
                <a:latin typeface="Raleway" pitchFamily="2" charset="0"/>
              </a:rPr>
              <a:t> (TDAH) et </a:t>
            </a:r>
            <a:r>
              <a:rPr lang="fr-CA" sz="1500" b="1">
                <a:solidFill>
                  <a:srgbClr val="000000"/>
                </a:solidFill>
                <a:latin typeface="Raleway" pitchFamily="2" charset="0"/>
              </a:rPr>
              <a:t>4 877 </a:t>
            </a:r>
            <a:r>
              <a:rPr lang="fr-CA" sz="1500">
                <a:solidFill>
                  <a:srgbClr val="000000"/>
                </a:solidFill>
                <a:latin typeface="Raleway" pitchFamily="2" charset="0"/>
              </a:rPr>
              <a:t>enfants âgés de 1 à 5 ans avaient reçu un diagnostic de </a:t>
            </a:r>
            <a:r>
              <a:rPr lang="fr-CA" sz="1500" b="1">
                <a:solidFill>
                  <a:srgbClr val="000000"/>
                </a:solidFill>
                <a:latin typeface="Raleway" pitchFamily="2" charset="0"/>
              </a:rPr>
              <a:t>trouble du spectre de l’autisme </a:t>
            </a:r>
            <a:r>
              <a:rPr lang="fr-CA" sz="1500">
                <a:solidFill>
                  <a:srgbClr val="000000"/>
                </a:solidFill>
                <a:latin typeface="Raleway" pitchFamily="2" charset="0"/>
              </a:rPr>
              <a:t>en 2019-2020.</a:t>
            </a:r>
            <a:endParaRPr lang="fr-CA" sz="1000"/>
          </a:p>
          <a:p>
            <a:pPr lvl="1" algn="just">
              <a:buClr>
                <a:srgbClr val="C00000"/>
              </a:buClr>
              <a:buFont typeface="Wingdings" panose="05000000000000000000" pitchFamily="2" charset="2"/>
              <a:buChar char="§"/>
            </a:pPr>
            <a:endParaRPr lang="fr-CA" sz="100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9</a:t>
            </a:fld>
            <a:endParaRPr lang="fr-CA">
              <a:solidFill>
                <a:prstClr val="black">
                  <a:tint val="75000"/>
                </a:prstClr>
              </a:solidFill>
            </a:endParaRPr>
          </a:p>
        </p:txBody>
      </p:sp>
      <p:sp>
        <p:nvSpPr>
          <p:cNvPr id="6" name="Titre 1">
            <a:extLst>
              <a:ext uri="{FF2B5EF4-FFF2-40B4-BE49-F238E27FC236}">
                <a16:creationId xmlns:a16="http://schemas.microsoft.com/office/drawing/2014/main" id="{3C56735D-5191-4288-9140-A9FBF0757DB0}"/>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a:solidFill>
                  <a:prstClr val="black"/>
                </a:solidFill>
                <a:latin typeface="Raleway" panose="020B0003030101060003" pitchFamily="34" charset="0"/>
              </a:rPr>
              <a:t>Messages clés</a:t>
            </a:r>
          </a:p>
          <a:p>
            <a:pPr algn="ctr">
              <a:lnSpc>
                <a:spcPct val="170000"/>
              </a:lnSpc>
            </a:pPr>
            <a:r>
              <a:rPr lang="fr-CA" sz="2700" b="1">
                <a:solidFill>
                  <a:prstClr val="black"/>
                </a:solidFill>
                <a:latin typeface="Raleway" panose="020B0003030101060003" pitchFamily="34" charset="0"/>
              </a:rPr>
              <a:t>Développement</a:t>
            </a:r>
          </a:p>
        </p:txBody>
      </p:sp>
    </p:spTree>
    <p:extLst>
      <p:ext uri="{BB962C8B-B14F-4D97-AF65-F5344CB8AC3E}">
        <p14:creationId xmlns:p14="http://schemas.microsoft.com/office/powerpoint/2010/main" val="2015732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4d82145-67f8-4c5c-b5e2-e7750d4b66fc">
      <UserInfo>
        <DisplayName>Dagenais Fannie</DisplayName>
        <AccountId>28</AccountId>
        <AccountType/>
      </UserInfo>
      <UserInfo>
        <DisplayName>Faullumel Flora</DisplayName>
        <AccountId>487</AccountId>
        <AccountType/>
      </UserInfo>
      <UserInfo>
        <DisplayName>Bergeron Antoine</DisplayName>
        <AccountId>117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6B053D75B9CD48BB91172341B893DC" ma:contentTypeVersion="13" ma:contentTypeDescription="Create a new document." ma:contentTypeScope="" ma:versionID="1f7abbb64abb857752c1e4a5c31f5852">
  <xsd:schema xmlns:xsd="http://www.w3.org/2001/XMLSchema" xmlns:xs="http://www.w3.org/2001/XMLSchema" xmlns:p="http://schemas.microsoft.com/office/2006/metadata/properties" xmlns:ns2="68860a8d-0e9b-493f-aea6-62eb9cf977bf" xmlns:ns3="24d82145-67f8-4c5c-b5e2-e7750d4b66fc" targetNamespace="http://schemas.microsoft.com/office/2006/metadata/properties" ma:root="true" ma:fieldsID="2728707fc386f69749f692e181d16217" ns2:_="" ns3:_="">
    <xsd:import namespace="68860a8d-0e9b-493f-aea6-62eb9cf977bf"/>
    <xsd:import namespace="24d82145-67f8-4c5c-b5e2-e7750d4b66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60a8d-0e9b-493f-aea6-62eb9cf97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d82145-67f8-4c5c-b5e2-e7750d4b66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51846-2776-4076-A349-BD19434A8BA2}">
  <ds:schemaRefs>
    <ds:schemaRef ds:uri="http://schemas.microsoft.com/sharepoint/v3/contenttype/forms"/>
  </ds:schemaRefs>
</ds:datastoreItem>
</file>

<file path=customXml/itemProps2.xml><?xml version="1.0" encoding="utf-8"?>
<ds:datastoreItem xmlns:ds="http://schemas.openxmlformats.org/officeDocument/2006/customXml" ds:itemID="{AE0D7EAF-6D2C-4F2C-BA28-757CB90425A8}">
  <ds:schemaRefs>
    <ds:schemaRef ds:uri="24d82145-67f8-4c5c-b5e2-e7750d4b66fc"/>
    <ds:schemaRef ds:uri="68860a8d-0e9b-493f-aea6-62eb9cf977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F5F0CF-2FD3-4093-A9B1-BC80BC942E3C}"/>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12</Slides>
  <Notes>10</Notes>
  <HiddenSlides>0</HiddenSlide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1_Thème Office</vt:lpstr>
      <vt:lpstr>15_Thème Office</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Pour ne rien manquer des activités  de l’Observatoire des tout-petits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Couillard Kathleen</dc:creator>
  <cp:revision>1</cp:revision>
  <dcterms:created xsi:type="dcterms:W3CDTF">2017-10-17T15:30:52Z</dcterms:created>
  <dcterms:modified xsi:type="dcterms:W3CDTF">2021-11-15T21:36:46Z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0x010100336B053D75B9CD48BB91172341B893DC</vt:lpwstr>
  </property>
</Properties>
</file>