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72" r:id="rId7"/>
    <p:sldMasterId id="2147483684" r:id="rId8"/>
    <p:sldMasterId id="2147483696" r:id="rId9"/>
  </p:sldMasterIdLst>
  <p:notesMasterIdLst>
    <p:notesMasterId r:id="rId22"/>
  </p:notesMasterIdLst>
  <p:sldIdLst>
    <p:sldId id="321" r:id="rId10"/>
    <p:sldId id="276" r:id="rId11"/>
    <p:sldId id="289" r:id="rId12"/>
    <p:sldId id="290" r:id="rId13"/>
    <p:sldId id="291" r:id="rId14"/>
    <p:sldId id="314" r:id="rId15"/>
    <p:sldId id="320" r:id="rId16"/>
    <p:sldId id="316" r:id="rId17"/>
    <p:sldId id="317" r:id="rId18"/>
    <p:sldId id="318" r:id="rId19"/>
    <p:sldId id="319" r:id="rId20"/>
    <p:sldId id="277" r:id="rId21"/>
  </p:sldIdLst>
  <p:sldSz cx="9144000" cy="5143500" type="screen16x9"/>
  <p:notesSz cx="6858000" cy="9144000"/>
  <p:defaultTextStyle>
    <a:defPPr>
      <a:defRPr lang="fr-FR"/>
    </a:defPPr>
    <a:lvl1pPr marL="0" algn="l" defTabSz="914085" rtl="0" eaLnBrk="1" latinLnBrk="0" hangingPunct="1">
      <a:defRPr sz="1800" kern="1200">
        <a:solidFill>
          <a:schemeClr val="tx1"/>
        </a:solidFill>
        <a:latin typeface="+mn-lt"/>
        <a:ea typeface="+mn-ea"/>
        <a:cs typeface="+mn-cs"/>
      </a:defRPr>
    </a:lvl1pPr>
    <a:lvl2pPr marL="457034" algn="l" defTabSz="914085" rtl="0" eaLnBrk="1" latinLnBrk="0" hangingPunct="1">
      <a:defRPr sz="1800" kern="1200">
        <a:solidFill>
          <a:schemeClr val="tx1"/>
        </a:solidFill>
        <a:latin typeface="+mn-lt"/>
        <a:ea typeface="+mn-ea"/>
        <a:cs typeface="+mn-cs"/>
      </a:defRPr>
    </a:lvl2pPr>
    <a:lvl3pPr marL="914085" algn="l" defTabSz="914085" rtl="0" eaLnBrk="1" latinLnBrk="0" hangingPunct="1">
      <a:defRPr sz="1800" kern="1200">
        <a:solidFill>
          <a:schemeClr val="tx1"/>
        </a:solidFill>
        <a:latin typeface="+mn-lt"/>
        <a:ea typeface="+mn-ea"/>
        <a:cs typeface="+mn-cs"/>
      </a:defRPr>
    </a:lvl3pPr>
    <a:lvl4pPr marL="1371124" algn="l" defTabSz="914085" rtl="0" eaLnBrk="1" latinLnBrk="0" hangingPunct="1">
      <a:defRPr sz="1800" kern="1200">
        <a:solidFill>
          <a:schemeClr val="tx1"/>
        </a:solidFill>
        <a:latin typeface="+mn-lt"/>
        <a:ea typeface="+mn-ea"/>
        <a:cs typeface="+mn-cs"/>
      </a:defRPr>
    </a:lvl4pPr>
    <a:lvl5pPr marL="1828169" algn="l" defTabSz="914085" rtl="0" eaLnBrk="1" latinLnBrk="0" hangingPunct="1">
      <a:defRPr sz="1800" kern="1200">
        <a:solidFill>
          <a:schemeClr val="tx1"/>
        </a:solidFill>
        <a:latin typeface="+mn-lt"/>
        <a:ea typeface="+mn-ea"/>
        <a:cs typeface="+mn-cs"/>
      </a:defRPr>
    </a:lvl5pPr>
    <a:lvl6pPr marL="2285202" algn="l" defTabSz="914085" rtl="0" eaLnBrk="1" latinLnBrk="0" hangingPunct="1">
      <a:defRPr sz="1800" kern="1200">
        <a:solidFill>
          <a:schemeClr val="tx1"/>
        </a:solidFill>
        <a:latin typeface="+mn-lt"/>
        <a:ea typeface="+mn-ea"/>
        <a:cs typeface="+mn-cs"/>
      </a:defRPr>
    </a:lvl6pPr>
    <a:lvl7pPr marL="2742236" algn="l" defTabSz="914085" rtl="0" eaLnBrk="1" latinLnBrk="0" hangingPunct="1">
      <a:defRPr sz="1800" kern="1200">
        <a:solidFill>
          <a:schemeClr val="tx1"/>
        </a:solidFill>
        <a:latin typeface="+mn-lt"/>
        <a:ea typeface="+mn-ea"/>
        <a:cs typeface="+mn-cs"/>
      </a:defRPr>
    </a:lvl7pPr>
    <a:lvl8pPr marL="3199280" algn="l" defTabSz="914085" rtl="0" eaLnBrk="1" latinLnBrk="0" hangingPunct="1">
      <a:defRPr sz="1800" kern="1200">
        <a:solidFill>
          <a:schemeClr val="tx1"/>
        </a:solidFill>
        <a:latin typeface="+mn-lt"/>
        <a:ea typeface="+mn-ea"/>
        <a:cs typeface="+mn-cs"/>
      </a:defRPr>
    </a:lvl8pPr>
    <a:lvl9pPr marL="3656320" algn="l" defTabSz="91408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83" autoAdjust="0"/>
  </p:normalViewPr>
  <p:slideViewPr>
    <p:cSldViewPr>
      <p:cViewPr>
        <p:scale>
          <a:sx n="100" d="100"/>
          <a:sy n="100" d="100"/>
        </p:scale>
        <p:origin x="-516" y="144"/>
      </p:cViewPr>
      <p:guideLst>
        <p:guide orient="horz" pos="162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E16CA-7882-4778-9355-D0C3DFC6F09B}" type="datetimeFigureOut">
              <a:rPr lang="fr-CA" smtClean="0"/>
              <a:t>2018-11-21</a:t>
            </a:fld>
            <a:endParaRPr lang="fr-CA"/>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A8AE7-27F8-41C0-B288-C91D28AF44B5}" type="slidenum">
              <a:rPr lang="fr-CA" smtClean="0"/>
              <a:t>‹N°›</a:t>
            </a:fld>
            <a:endParaRPr lang="fr-CA"/>
          </a:p>
        </p:txBody>
      </p:sp>
    </p:spTree>
    <p:extLst>
      <p:ext uri="{BB962C8B-B14F-4D97-AF65-F5344CB8AC3E}">
        <p14:creationId xmlns:p14="http://schemas.microsoft.com/office/powerpoint/2010/main" val="1348891273"/>
      </p:ext>
    </p:extLst>
  </p:cSld>
  <p:clrMap bg1="lt1" tx1="dk1" bg2="lt2" tx2="dk2" accent1="accent1" accent2="accent2" accent3="accent3" accent4="accent4" accent5="accent5" accent6="accent6" hlink="hlink" folHlink="folHlink"/>
  <p:notesStyle>
    <a:lvl1pPr marL="0" algn="l" defTabSz="914085" rtl="0" eaLnBrk="1" latinLnBrk="0" hangingPunct="1">
      <a:defRPr sz="1200" kern="1200">
        <a:solidFill>
          <a:schemeClr val="tx1"/>
        </a:solidFill>
        <a:latin typeface="+mn-lt"/>
        <a:ea typeface="+mn-ea"/>
        <a:cs typeface="+mn-cs"/>
      </a:defRPr>
    </a:lvl1pPr>
    <a:lvl2pPr marL="457034" algn="l" defTabSz="914085" rtl="0" eaLnBrk="1" latinLnBrk="0" hangingPunct="1">
      <a:defRPr sz="1200" kern="1200">
        <a:solidFill>
          <a:schemeClr val="tx1"/>
        </a:solidFill>
        <a:latin typeface="+mn-lt"/>
        <a:ea typeface="+mn-ea"/>
        <a:cs typeface="+mn-cs"/>
      </a:defRPr>
    </a:lvl2pPr>
    <a:lvl3pPr marL="914085" algn="l" defTabSz="914085" rtl="0" eaLnBrk="1" latinLnBrk="0" hangingPunct="1">
      <a:defRPr sz="1200" kern="1200">
        <a:solidFill>
          <a:schemeClr val="tx1"/>
        </a:solidFill>
        <a:latin typeface="+mn-lt"/>
        <a:ea typeface="+mn-ea"/>
        <a:cs typeface="+mn-cs"/>
      </a:defRPr>
    </a:lvl3pPr>
    <a:lvl4pPr marL="1371124" algn="l" defTabSz="914085" rtl="0" eaLnBrk="1" latinLnBrk="0" hangingPunct="1">
      <a:defRPr sz="1200" kern="1200">
        <a:solidFill>
          <a:schemeClr val="tx1"/>
        </a:solidFill>
        <a:latin typeface="+mn-lt"/>
        <a:ea typeface="+mn-ea"/>
        <a:cs typeface="+mn-cs"/>
      </a:defRPr>
    </a:lvl4pPr>
    <a:lvl5pPr marL="1828169" algn="l" defTabSz="914085" rtl="0" eaLnBrk="1" latinLnBrk="0" hangingPunct="1">
      <a:defRPr sz="1200" kern="1200">
        <a:solidFill>
          <a:schemeClr val="tx1"/>
        </a:solidFill>
        <a:latin typeface="+mn-lt"/>
        <a:ea typeface="+mn-ea"/>
        <a:cs typeface="+mn-cs"/>
      </a:defRPr>
    </a:lvl5pPr>
    <a:lvl6pPr marL="2285202" algn="l" defTabSz="914085" rtl="0" eaLnBrk="1" latinLnBrk="0" hangingPunct="1">
      <a:defRPr sz="1200" kern="1200">
        <a:solidFill>
          <a:schemeClr val="tx1"/>
        </a:solidFill>
        <a:latin typeface="+mn-lt"/>
        <a:ea typeface="+mn-ea"/>
        <a:cs typeface="+mn-cs"/>
      </a:defRPr>
    </a:lvl6pPr>
    <a:lvl7pPr marL="2742236" algn="l" defTabSz="914085" rtl="0" eaLnBrk="1" latinLnBrk="0" hangingPunct="1">
      <a:defRPr sz="1200" kern="1200">
        <a:solidFill>
          <a:schemeClr val="tx1"/>
        </a:solidFill>
        <a:latin typeface="+mn-lt"/>
        <a:ea typeface="+mn-ea"/>
        <a:cs typeface="+mn-cs"/>
      </a:defRPr>
    </a:lvl7pPr>
    <a:lvl8pPr marL="3199280" algn="l" defTabSz="914085" rtl="0" eaLnBrk="1" latinLnBrk="0" hangingPunct="1">
      <a:defRPr sz="1200" kern="1200">
        <a:solidFill>
          <a:schemeClr val="tx1"/>
        </a:solidFill>
        <a:latin typeface="+mn-lt"/>
        <a:ea typeface="+mn-ea"/>
        <a:cs typeface="+mn-cs"/>
      </a:defRPr>
    </a:lvl8pPr>
    <a:lvl9pPr marL="3656320" algn="l" defTabSz="91408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3</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42CFA84-0FF2-4DBA-B52B-2873022ED3BF}" type="slidenum">
              <a:rPr lang="fr-CA" smtClean="0">
                <a:solidFill>
                  <a:prstClr val="black"/>
                </a:solidFill>
              </a:rPr>
              <a:pPr/>
              <a:t>12</a:t>
            </a:fld>
            <a:endParaRPr lang="fr-CA">
              <a:solidFill>
                <a:prstClr val="black"/>
              </a:solidFill>
            </a:endParaRPr>
          </a:p>
        </p:txBody>
      </p:sp>
    </p:spTree>
    <p:extLst>
      <p:ext uri="{BB962C8B-B14F-4D97-AF65-F5344CB8AC3E}">
        <p14:creationId xmlns:p14="http://schemas.microsoft.com/office/powerpoint/2010/main" val="99265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4</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pPr lvl="0"/>
            <a:r>
              <a:rPr lang="fr-CA" dirty="0"/>
              <a:t>Dévoilement du portrait</a:t>
            </a:r>
          </a:p>
          <a:p>
            <a:pPr lvl="1"/>
            <a:r>
              <a:rPr lang="fr-CA" dirty="0"/>
              <a:t>Messages clés de l’Observatoire, données provinciales et données régionales </a:t>
            </a:r>
          </a:p>
          <a:p>
            <a:pPr lvl="1"/>
            <a:r>
              <a:rPr lang="fr-CA" dirty="0"/>
              <a:t>Synergie avec la stratégie de RP de la GSTP</a:t>
            </a:r>
          </a:p>
          <a:p>
            <a:pPr lvl="1"/>
            <a:r>
              <a:rPr lang="fr-CA" dirty="0"/>
              <a:t>Médias nationaux et régionaux</a:t>
            </a:r>
          </a:p>
          <a:p>
            <a:pPr lvl="1"/>
            <a:r>
              <a:rPr lang="fr-CA" dirty="0"/>
              <a:t>Certaines réactions de partenaires?</a:t>
            </a:r>
          </a:p>
          <a:p>
            <a:r>
              <a:rPr lang="fr-CA" dirty="0"/>
              <a:t> </a:t>
            </a:r>
          </a:p>
          <a:p>
            <a:pPr lvl="0"/>
            <a:r>
              <a:rPr lang="fr-CA" dirty="0"/>
              <a:t>Opérations médiatiques en lien avec des données spécifiques tirées des 4 grandes sections du portrait</a:t>
            </a:r>
          </a:p>
          <a:p>
            <a:pPr lvl="1"/>
            <a:r>
              <a:rPr lang="fr-CA" dirty="0"/>
              <a:t>Déployées à différent moments au cours de la prochaine année</a:t>
            </a:r>
          </a:p>
          <a:p>
            <a:pPr lvl="1"/>
            <a:r>
              <a:rPr lang="fr-CA" dirty="0"/>
              <a:t>Axées sur la réaction d’influenceurs et d’organisations aux données</a:t>
            </a:r>
          </a:p>
          <a:p>
            <a:pPr lvl="1"/>
            <a:r>
              <a:rPr lang="fr-CA" dirty="0"/>
              <a:t>Retour sur certaines données en partenariat avec les régions?</a:t>
            </a:r>
          </a:p>
          <a:p>
            <a:r>
              <a:rPr lang="fr-CA" dirty="0"/>
              <a:t> </a:t>
            </a:r>
          </a:p>
          <a:p>
            <a:r>
              <a:rPr lang="fr-CA" dirty="0"/>
              <a:t>Aussi, Marilou, j’ai oublié de te dire tantôt, mais il faudrait ajouter une slide qui énumère les différents outils de communication qui seront développés, et qui irait avant la slide sur le rayonnement je crois :</a:t>
            </a:r>
            <a:endParaRPr lang="fr-CA" sz="1100" dirty="0"/>
          </a:p>
          <a:p>
            <a:r>
              <a:rPr lang="fr-CA" dirty="0"/>
              <a:t>Portait</a:t>
            </a:r>
            <a:endParaRPr lang="fr-CA" sz="1100" dirty="0"/>
          </a:p>
          <a:p>
            <a:r>
              <a:rPr lang="fr-CA" dirty="0"/>
              <a:t>Fascicules régionaux autoportants</a:t>
            </a:r>
            <a:endParaRPr lang="fr-CA" sz="1100" dirty="0"/>
          </a:p>
          <a:p>
            <a:r>
              <a:rPr lang="fr-CA" dirty="0"/>
              <a:t>Brochure Faits saillants</a:t>
            </a:r>
            <a:endParaRPr lang="fr-CA" sz="1100" dirty="0"/>
          </a:p>
          <a:p>
            <a:r>
              <a:rPr lang="fr-CA" dirty="0"/>
              <a:t>Visuels pour les réseaux sociaux</a:t>
            </a:r>
            <a:endParaRPr lang="fr-CA" sz="1100" dirty="0"/>
          </a:p>
          <a:p>
            <a:r>
              <a:rPr lang="fr-CA" dirty="0" err="1"/>
              <a:t>Balado</a:t>
            </a:r>
            <a:r>
              <a:rPr lang="fr-CA" dirty="0"/>
              <a:t> (dire avec qui)</a:t>
            </a:r>
            <a:endParaRPr lang="fr-CA" sz="1100" dirty="0"/>
          </a:p>
          <a:p>
            <a:r>
              <a:rPr lang="fr-CA" dirty="0"/>
              <a:t>Animations (4) pour chacune des grandes sections (diffusées en 2018)</a:t>
            </a:r>
            <a:endParaRPr lang="fr-CA" sz="1100" dirty="0"/>
          </a:p>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5</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pPr lvl="0"/>
            <a:r>
              <a:rPr lang="fr-CA" dirty="0"/>
              <a:t>Dévoilement du portrait</a:t>
            </a:r>
          </a:p>
          <a:p>
            <a:pPr lvl="1"/>
            <a:r>
              <a:rPr lang="fr-CA" dirty="0"/>
              <a:t>Messages clés de l’Observatoire, données provinciales et données régionales </a:t>
            </a:r>
          </a:p>
          <a:p>
            <a:pPr lvl="1"/>
            <a:r>
              <a:rPr lang="fr-CA" dirty="0"/>
              <a:t>Synergie avec la stratégie de RP de la GSTP</a:t>
            </a:r>
          </a:p>
          <a:p>
            <a:pPr lvl="1"/>
            <a:r>
              <a:rPr lang="fr-CA" dirty="0"/>
              <a:t>Médias nationaux et régionaux</a:t>
            </a:r>
          </a:p>
          <a:p>
            <a:pPr lvl="1"/>
            <a:r>
              <a:rPr lang="fr-CA" dirty="0"/>
              <a:t>Certaines réactions de partenaires?</a:t>
            </a:r>
          </a:p>
          <a:p>
            <a:r>
              <a:rPr lang="fr-CA" dirty="0"/>
              <a:t> </a:t>
            </a:r>
          </a:p>
          <a:p>
            <a:pPr lvl="0"/>
            <a:r>
              <a:rPr lang="fr-CA" dirty="0"/>
              <a:t>Opérations médiatiques en lien avec des données spécifiques tirées des 4 grandes sections du portrait</a:t>
            </a:r>
          </a:p>
          <a:p>
            <a:pPr lvl="1"/>
            <a:r>
              <a:rPr lang="fr-CA" dirty="0"/>
              <a:t>Déployées à différent moments au cours de la prochaine année</a:t>
            </a:r>
          </a:p>
          <a:p>
            <a:pPr lvl="1"/>
            <a:r>
              <a:rPr lang="fr-CA" dirty="0"/>
              <a:t>Axées sur la réaction d’influenceurs et d’organisations aux données</a:t>
            </a:r>
          </a:p>
          <a:p>
            <a:pPr lvl="1"/>
            <a:r>
              <a:rPr lang="fr-CA" dirty="0"/>
              <a:t>Retour sur certaines données en partenariat avec les régions?</a:t>
            </a:r>
          </a:p>
          <a:p>
            <a:r>
              <a:rPr lang="fr-CA" dirty="0"/>
              <a:t> </a:t>
            </a:r>
          </a:p>
          <a:p>
            <a:r>
              <a:rPr lang="fr-CA" dirty="0"/>
              <a:t>Aussi, Marilou, j’ai oublié de te dire tantôt, mais il faudrait ajouter une slide qui énumère les différents outils de communication qui seront développés, et qui irait avant la slide sur le rayonnement je crois :</a:t>
            </a:r>
            <a:endParaRPr lang="fr-CA" sz="1100" dirty="0"/>
          </a:p>
          <a:p>
            <a:r>
              <a:rPr lang="fr-CA" dirty="0"/>
              <a:t>Portait</a:t>
            </a:r>
            <a:endParaRPr lang="fr-CA" sz="1100" dirty="0"/>
          </a:p>
          <a:p>
            <a:r>
              <a:rPr lang="fr-CA" dirty="0"/>
              <a:t>Fascicules régionaux autoportants</a:t>
            </a:r>
            <a:endParaRPr lang="fr-CA" sz="1100" dirty="0"/>
          </a:p>
          <a:p>
            <a:r>
              <a:rPr lang="fr-CA" dirty="0"/>
              <a:t>Brochure Faits saillants</a:t>
            </a:r>
            <a:endParaRPr lang="fr-CA" sz="1100" dirty="0"/>
          </a:p>
          <a:p>
            <a:r>
              <a:rPr lang="fr-CA" dirty="0"/>
              <a:t>Visuels pour les réseaux sociaux</a:t>
            </a:r>
            <a:endParaRPr lang="fr-CA" sz="1100" dirty="0"/>
          </a:p>
          <a:p>
            <a:r>
              <a:rPr lang="fr-CA" dirty="0" err="1"/>
              <a:t>Balado</a:t>
            </a:r>
            <a:r>
              <a:rPr lang="fr-CA" dirty="0"/>
              <a:t> (dire avec qui)</a:t>
            </a:r>
            <a:endParaRPr lang="fr-CA" sz="1100" dirty="0"/>
          </a:p>
          <a:p>
            <a:r>
              <a:rPr lang="fr-CA" dirty="0"/>
              <a:t>Animations (4) pour chacune des grandes sections (diffusées en 2018)</a:t>
            </a:r>
            <a:endParaRPr lang="fr-CA" sz="1100" dirty="0"/>
          </a:p>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6</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pPr lvl="0"/>
            <a:r>
              <a:rPr lang="fr-CA" dirty="0"/>
              <a:t>Dévoilement du portrait</a:t>
            </a:r>
          </a:p>
          <a:p>
            <a:pPr lvl="1"/>
            <a:r>
              <a:rPr lang="fr-CA" dirty="0"/>
              <a:t>Messages clés de l’Observatoire, données provinciales et données régionales </a:t>
            </a:r>
          </a:p>
          <a:p>
            <a:pPr lvl="1"/>
            <a:r>
              <a:rPr lang="fr-CA" dirty="0"/>
              <a:t>Synergie avec la stratégie de RP de la GSTP</a:t>
            </a:r>
          </a:p>
          <a:p>
            <a:pPr lvl="1"/>
            <a:r>
              <a:rPr lang="fr-CA" dirty="0"/>
              <a:t>Médias nationaux et régionaux</a:t>
            </a:r>
          </a:p>
          <a:p>
            <a:pPr lvl="1"/>
            <a:r>
              <a:rPr lang="fr-CA" dirty="0"/>
              <a:t>Certaines réactions de partenaires?</a:t>
            </a:r>
          </a:p>
          <a:p>
            <a:r>
              <a:rPr lang="fr-CA" dirty="0"/>
              <a:t> </a:t>
            </a:r>
          </a:p>
          <a:p>
            <a:pPr lvl="0"/>
            <a:r>
              <a:rPr lang="fr-CA" dirty="0"/>
              <a:t>Opérations médiatiques en lien avec des données spécifiques tirées des 4 grandes sections du portrait</a:t>
            </a:r>
          </a:p>
          <a:p>
            <a:pPr lvl="1"/>
            <a:r>
              <a:rPr lang="fr-CA" dirty="0"/>
              <a:t>Déployées à différent moments au cours de la prochaine année</a:t>
            </a:r>
          </a:p>
          <a:p>
            <a:pPr lvl="1"/>
            <a:r>
              <a:rPr lang="fr-CA" dirty="0"/>
              <a:t>Axées sur la réaction d’influenceurs et d’organisations aux données</a:t>
            </a:r>
          </a:p>
          <a:p>
            <a:pPr lvl="1"/>
            <a:r>
              <a:rPr lang="fr-CA" dirty="0"/>
              <a:t>Retour sur certaines données en partenariat avec les régions?</a:t>
            </a:r>
          </a:p>
          <a:p>
            <a:r>
              <a:rPr lang="fr-CA" dirty="0"/>
              <a:t> </a:t>
            </a:r>
          </a:p>
          <a:p>
            <a:r>
              <a:rPr lang="fr-CA" dirty="0"/>
              <a:t>Aussi, Marilou, j’ai oublié de te dire tantôt, mais il faudrait ajouter une slide qui énumère les différents outils de communication qui seront développés, et qui irait avant la slide sur le rayonnement je crois :</a:t>
            </a:r>
            <a:endParaRPr lang="fr-CA" sz="1100" dirty="0"/>
          </a:p>
          <a:p>
            <a:r>
              <a:rPr lang="fr-CA" dirty="0"/>
              <a:t>Portait</a:t>
            </a:r>
            <a:endParaRPr lang="fr-CA" sz="1100" dirty="0"/>
          </a:p>
          <a:p>
            <a:r>
              <a:rPr lang="fr-CA" dirty="0"/>
              <a:t>Fascicules régionaux autoportants</a:t>
            </a:r>
            <a:endParaRPr lang="fr-CA" sz="1100" dirty="0"/>
          </a:p>
          <a:p>
            <a:r>
              <a:rPr lang="fr-CA" dirty="0"/>
              <a:t>Brochure Faits saillants</a:t>
            </a:r>
            <a:endParaRPr lang="fr-CA" sz="1100" dirty="0"/>
          </a:p>
          <a:p>
            <a:r>
              <a:rPr lang="fr-CA" dirty="0"/>
              <a:t>Visuels pour les réseaux sociaux</a:t>
            </a:r>
            <a:endParaRPr lang="fr-CA" sz="1100" dirty="0"/>
          </a:p>
          <a:p>
            <a:r>
              <a:rPr lang="fr-CA" dirty="0" err="1"/>
              <a:t>Balado</a:t>
            </a:r>
            <a:r>
              <a:rPr lang="fr-CA" dirty="0"/>
              <a:t> (dire avec qui)</a:t>
            </a:r>
            <a:endParaRPr lang="fr-CA" sz="1100" dirty="0"/>
          </a:p>
          <a:p>
            <a:r>
              <a:rPr lang="fr-CA" dirty="0"/>
              <a:t>Animations (4) pour chacune des grandes sections (diffusées en 2018)</a:t>
            </a:r>
            <a:endParaRPr lang="fr-CA" sz="1100" dirty="0"/>
          </a:p>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7</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8</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9</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10</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11</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smtClean="0"/>
              <a:t>Modifiez le style du titre</a:t>
            </a:r>
            <a:endParaRPr lang="fr-CA"/>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506" indent="0" algn="ctr">
              <a:buNone/>
              <a:defRPr sz="1500"/>
            </a:lvl2pPr>
            <a:lvl3pPr marL="685052" indent="0" algn="ctr">
              <a:buNone/>
              <a:defRPr sz="1400"/>
            </a:lvl3pPr>
            <a:lvl4pPr marL="1027578" indent="0" algn="ctr">
              <a:buNone/>
              <a:defRPr sz="1200"/>
            </a:lvl4pPr>
            <a:lvl5pPr marL="1370104" indent="0" algn="ctr">
              <a:buNone/>
              <a:defRPr sz="1200"/>
            </a:lvl5pPr>
            <a:lvl6pPr marL="1712651" indent="0" algn="ctr">
              <a:buNone/>
              <a:defRPr sz="1200"/>
            </a:lvl6pPr>
            <a:lvl7pPr marL="2055155" indent="0" algn="ctr">
              <a:buNone/>
              <a:defRPr sz="1200"/>
            </a:lvl7pPr>
            <a:lvl8pPr marL="2397660" indent="0" algn="ctr">
              <a:buNone/>
              <a:defRPr sz="1200"/>
            </a:lvl8pPr>
            <a:lvl9pPr marL="2740166" indent="0" algn="ctr">
              <a:buNone/>
              <a:defRPr sz="12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55702853-3EA1-4BDE-A4CF-4216FC7992C8}" type="datetime1">
              <a:rPr lang="fr-CA" smtClean="0">
                <a:solidFill>
                  <a:prstClr val="black">
                    <a:tint val="75000"/>
                  </a:prstClr>
                </a:solidFill>
              </a:rPr>
              <a:pPr/>
              <a:t>2018-11-21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848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13EB3C2D-58A4-4991-9AD7-916DB0B60FE6}" type="datetime1">
              <a:rPr lang="fr-CA" smtClean="0">
                <a:solidFill>
                  <a:prstClr val="black">
                    <a:tint val="75000"/>
                  </a:prstClr>
                </a:solidFill>
              </a:rPr>
              <a:pPr/>
              <a:t>2018-11-21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315349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273869"/>
            <a:ext cx="1971675" cy="4358879"/>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628652" y="273869"/>
            <a:ext cx="5800725" cy="435887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F1695EFA-9C73-4331-930F-593922DD5959}" type="datetime1">
              <a:rPr lang="fr-CA" smtClean="0">
                <a:solidFill>
                  <a:prstClr val="black">
                    <a:tint val="75000"/>
                  </a:prstClr>
                </a:solidFill>
              </a:rPr>
              <a:pPr/>
              <a:t>2018-11-21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434573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smtClean="0"/>
              <a:t>Modifiez le style du titre</a:t>
            </a:r>
            <a:endParaRPr lang="fr-CA"/>
          </a:p>
        </p:txBody>
      </p:sp>
      <p:sp>
        <p:nvSpPr>
          <p:cNvPr id="3" name="Sous-titre 2"/>
          <p:cNvSpPr>
            <a:spLocks noGrp="1"/>
          </p:cNvSpPr>
          <p:nvPr>
            <p:ph type="subTitle" idx="1"/>
          </p:nvPr>
        </p:nvSpPr>
        <p:spPr>
          <a:xfrm>
            <a:off x="1143000" y="2701531"/>
            <a:ext cx="6858000" cy="1241822"/>
          </a:xfrm>
        </p:spPr>
        <p:txBody>
          <a:bodyPr/>
          <a:lstStyle>
            <a:lvl1pPr marL="0" indent="0" algn="ctr">
              <a:buNone/>
              <a:defRPr sz="1800"/>
            </a:lvl1pPr>
            <a:lvl2pPr marL="341264" indent="0" algn="ctr">
              <a:buNone/>
              <a:defRPr sz="1500"/>
            </a:lvl2pPr>
            <a:lvl3pPr marL="682706" indent="0" algn="ctr">
              <a:buNone/>
              <a:defRPr sz="1400"/>
            </a:lvl3pPr>
            <a:lvl4pPr marL="1024060" indent="0" algn="ctr">
              <a:buNone/>
              <a:defRPr sz="1200"/>
            </a:lvl4pPr>
            <a:lvl5pPr marL="1365412" indent="0" algn="ctr">
              <a:buNone/>
              <a:defRPr sz="1200"/>
            </a:lvl5pPr>
            <a:lvl6pPr marL="1706855" indent="0" algn="ctr">
              <a:buNone/>
              <a:defRPr sz="1200"/>
            </a:lvl6pPr>
            <a:lvl7pPr marL="2048117" indent="0" algn="ctr">
              <a:buNone/>
              <a:defRPr sz="1200"/>
            </a:lvl7pPr>
            <a:lvl8pPr marL="2389380" indent="0" algn="ctr">
              <a:buNone/>
              <a:defRPr sz="1200"/>
            </a:lvl8pPr>
            <a:lvl9pPr marL="2730707" indent="0" algn="ctr">
              <a:buNone/>
              <a:defRPr sz="12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2018-11-21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63470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2018-11-21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815161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489"/>
            <a:ext cx="7886700" cy="2139553"/>
          </a:xfrm>
        </p:spPr>
        <p:txBody>
          <a:bodyPr anchor="b"/>
          <a:lstStyle>
            <a:lvl1pPr>
              <a:defRPr sz="4500"/>
            </a:lvl1pPr>
          </a:lstStyle>
          <a:p>
            <a:r>
              <a:rPr lang="fr-FR" smtClean="0"/>
              <a:t>Modifiez le style du titre</a:t>
            </a:r>
            <a:endParaRPr lang="fr-CA"/>
          </a:p>
        </p:txBody>
      </p:sp>
      <p:sp>
        <p:nvSpPr>
          <p:cNvPr id="3" name="Espace réservé du texte 2"/>
          <p:cNvSpPr>
            <a:spLocks noGrp="1"/>
          </p:cNvSpPr>
          <p:nvPr>
            <p:ph type="body" idx="1"/>
          </p:nvPr>
        </p:nvSpPr>
        <p:spPr>
          <a:xfrm>
            <a:off x="623888" y="3442102"/>
            <a:ext cx="7886700" cy="1125140"/>
          </a:xfrm>
        </p:spPr>
        <p:txBody>
          <a:bodyPr/>
          <a:lstStyle>
            <a:lvl1pPr marL="0" indent="0">
              <a:buNone/>
              <a:defRPr sz="1800">
                <a:solidFill>
                  <a:schemeClr val="tx1">
                    <a:tint val="75000"/>
                  </a:schemeClr>
                </a:solidFill>
              </a:defRPr>
            </a:lvl1pPr>
            <a:lvl2pPr marL="341264" indent="0">
              <a:buNone/>
              <a:defRPr sz="1500">
                <a:solidFill>
                  <a:schemeClr val="tx1">
                    <a:tint val="75000"/>
                  </a:schemeClr>
                </a:solidFill>
              </a:defRPr>
            </a:lvl2pPr>
            <a:lvl3pPr marL="682706" indent="0">
              <a:buNone/>
              <a:defRPr sz="1400">
                <a:solidFill>
                  <a:schemeClr val="tx1">
                    <a:tint val="75000"/>
                  </a:schemeClr>
                </a:solidFill>
              </a:defRPr>
            </a:lvl3pPr>
            <a:lvl4pPr marL="1024060" indent="0">
              <a:buNone/>
              <a:defRPr sz="1200">
                <a:solidFill>
                  <a:schemeClr val="tx1">
                    <a:tint val="75000"/>
                  </a:schemeClr>
                </a:solidFill>
              </a:defRPr>
            </a:lvl4pPr>
            <a:lvl5pPr marL="1365412" indent="0">
              <a:buNone/>
              <a:defRPr sz="1200">
                <a:solidFill>
                  <a:schemeClr val="tx1">
                    <a:tint val="75000"/>
                  </a:schemeClr>
                </a:solidFill>
              </a:defRPr>
            </a:lvl5pPr>
            <a:lvl6pPr marL="1706855" indent="0">
              <a:buNone/>
              <a:defRPr sz="1200">
                <a:solidFill>
                  <a:schemeClr val="tx1">
                    <a:tint val="75000"/>
                  </a:schemeClr>
                </a:solidFill>
              </a:defRPr>
            </a:lvl6pPr>
            <a:lvl7pPr marL="2048117" indent="0">
              <a:buNone/>
              <a:defRPr sz="1200">
                <a:solidFill>
                  <a:schemeClr val="tx1">
                    <a:tint val="75000"/>
                  </a:schemeClr>
                </a:solidFill>
              </a:defRPr>
            </a:lvl7pPr>
            <a:lvl8pPr marL="2389380" indent="0">
              <a:buNone/>
              <a:defRPr sz="1200">
                <a:solidFill>
                  <a:schemeClr val="tx1">
                    <a:tint val="75000"/>
                  </a:schemeClr>
                </a:solidFill>
              </a:defRPr>
            </a:lvl8pPr>
            <a:lvl9pPr marL="2730707"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2018-11-21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475748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6286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291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C09DE729-E620-4304-9733-1205F59F5EF8}" type="datetimeFigureOut">
              <a:rPr lang="fr-CA" smtClean="0">
                <a:solidFill>
                  <a:prstClr val="black">
                    <a:tint val="75000"/>
                  </a:prstClr>
                </a:solidFill>
              </a:rPr>
              <a:pPr/>
              <a:t>2018-11-21</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048982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7"/>
            <a:ext cx="7886700" cy="994172"/>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1264" indent="0">
              <a:buNone/>
              <a:defRPr sz="1500" b="1"/>
            </a:lvl2pPr>
            <a:lvl3pPr marL="682706" indent="0">
              <a:buNone/>
              <a:defRPr sz="1400" b="1"/>
            </a:lvl3pPr>
            <a:lvl4pPr marL="1024060" indent="0">
              <a:buNone/>
              <a:defRPr sz="1200" b="1"/>
            </a:lvl4pPr>
            <a:lvl5pPr marL="1365412" indent="0">
              <a:buNone/>
              <a:defRPr sz="1200" b="1"/>
            </a:lvl5pPr>
            <a:lvl6pPr marL="1706855" indent="0">
              <a:buNone/>
              <a:defRPr sz="1200" b="1"/>
            </a:lvl6pPr>
            <a:lvl7pPr marL="2048117" indent="0">
              <a:buNone/>
              <a:defRPr sz="1200" b="1"/>
            </a:lvl7pPr>
            <a:lvl8pPr marL="2389380" indent="0">
              <a:buNone/>
              <a:defRPr sz="1200" b="1"/>
            </a:lvl8pPr>
            <a:lvl9pPr marL="2730707"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29152" y="1260872"/>
            <a:ext cx="3887391" cy="617934"/>
          </a:xfrm>
        </p:spPr>
        <p:txBody>
          <a:bodyPr anchor="b"/>
          <a:lstStyle>
            <a:lvl1pPr marL="0" indent="0">
              <a:buNone/>
              <a:defRPr sz="1800" b="1"/>
            </a:lvl1pPr>
            <a:lvl2pPr marL="341264" indent="0">
              <a:buNone/>
              <a:defRPr sz="1500" b="1"/>
            </a:lvl2pPr>
            <a:lvl3pPr marL="682706" indent="0">
              <a:buNone/>
              <a:defRPr sz="1400" b="1"/>
            </a:lvl3pPr>
            <a:lvl4pPr marL="1024060" indent="0">
              <a:buNone/>
              <a:defRPr sz="1200" b="1"/>
            </a:lvl4pPr>
            <a:lvl5pPr marL="1365412" indent="0">
              <a:buNone/>
              <a:defRPr sz="1200" b="1"/>
            </a:lvl5pPr>
            <a:lvl6pPr marL="1706855" indent="0">
              <a:buNone/>
              <a:defRPr sz="1200" b="1"/>
            </a:lvl6pPr>
            <a:lvl7pPr marL="2048117" indent="0">
              <a:buNone/>
              <a:defRPr sz="1200" b="1"/>
            </a:lvl7pPr>
            <a:lvl8pPr marL="2389380" indent="0">
              <a:buNone/>
              <a:defRPr sz="1200" b="1"/>
            </a:lvl8pPr>
            <a:lvl9pPr marL="2730707"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2" y="1878806"/>
            <a:ext cx="3887391"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C09DE729-E620-4304-9733-1205F59F5EF8}" type="datetimeFigureOut">
              <a:rPr lang="fr-CA" smtClean="0">
                <a:solidFill>
                  <a:prstClr val="black">
                    <a:tint val="75000"/>
                  </a:prstClr>
                </a:solidFill>
              </a:rPr>
              <a:pPr/>
              <a:t>2018-11-21</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469383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C09DE729-E620-4304-9733-1205F59F5EF8}" type="datetimeFigureOut">
              <a:rPr lang="fr-CA" smtClean="0">
                <a:solidFill>
                  <a:prstClr val="black">
                    <a:tint val="75000"/>
                  </a:prstClr>
                </a:solidFill>
              </a:rPr>
              <a:pPr/>
              <a:t>2018-11-21</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41223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09DE729-E620-4304-9733-1205F59F5EF8}" type="datetimeFigureOut">
              <a:rPr lang="fr-CA" smtClean="0">
                <a:solidFill>
                  <a:prstClr val="black">
                    <a:tint val="75000"/>
                  </a:prstClr>
                </a:solidFill>
              </a:rPr>
              <a:pPr/>
              <a:t>2018-11-21</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021301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CA"/>
          </a:p>
        </p:txBody>
      </p:sp>
      <p:sp>
        <p:nvSpPr>
          <p:cNvPr id="3" name="Espace réservé du contenu 2"/>
          <p:cNvSpPr>
            <a:spLocks noGrp="1"/>
          </p:cNvSpPr>
          <p:nvPr>
            <p:ph idx="1"/>
          </p:nvPr>
        </p:nvSpPr>
        <p:spPr>
          <a:xfrm>
            <a:off x="3887391" y="740754"/>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1264" indent="0">
              <a:buNone/>
              <a:defRPr sz="1100"/>
            </a:lvl2pPr>
            <a:lvl3pPr marL="682706" indent="0">
              <a:buNone/>
              <a:defRPr sz="900"/>
            </a:lvl3pPr>
            <a:lvl4pPr marL="1024060" indent="0">
              <a:buNone/>
              <a:defRPr sz="800"/>
            </a:lvl4pPr>
            <a:lvl5pPr marL="1365412" indent="0">
              <a:buNone/>
              <a:defRPr sz="800"/>
            </a:lvl5pPr>
            <a:lvl6pPr marL="1706855" indent="0">
              <a:buNone/>
              <a:defRPr sz="800"/>
            </a:lvl6pPr>
            <a:lvl7pPr marL="2048117" indent="0">
              <a:buNone/>
              <a:defRPr sz="800"/>
            </a:lvl7pPr>
            <a:lvl8pPr marL="2389380" indent="0">
              <a:buNone/>
              <a:defRPr sz="800"/>
            </a:lvl8pPr>
            <a:lvl9pPr marL="2730707" indent="0">
              <a:buNone/>
              <a:defRPr sz="8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09DE729-E620-4304-9733-1205F59F5EF8}" type="datetimeFigureOut">
              <a:rPr lang="fr-CA" smtClean="0">
                <a:solidFill>
                  <a:prstClr val="black">
                    <a:tint val="75000"/>
                  </a:prstClr>
                </a:solidFill>
              </a:rPr>
              <a:pPr/>
              <a:t>2018-11-21</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04431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DEBABE7-62E6-44CA-B464-89352398F5BC}" type="datetime1">
              <a:rPr lang="fr-CA" smtClean="0">
                <a:solidFill>
                  <a:prstClr val="black">
                    <a:tint val="75000"/>
                  </a:prstClr>
                </a:solidFill>
              </a:rPr>
              <a:pPr/>
              <a:t>2018-11-21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125802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CA"/>
          </a:p>
        </p:txBody>
      </p:sp>
      <p:sp>
        <p:nvSpPr>
          <p:cNvPr id="3" name="Espace réservé pour une image  2"/>
          <p:cNvSpPr>
            <a:spLocks noGrp="1"/>
          </p:cNvSpPr>
          <p:nvPr>
            <p:ph type="pic" idx="1"/>
          </p:nvPr>
        </p:nvSpPr>
        <p:spPr>
          <a:xfrm>
            <a:off x="3887391" y="740754"/>
            <a:ext cx="4629150" cy="3655219"/>
          </a:xfrm>
        </p:spPr>
        <p:txBody>
          <a:bodyPr/>
          <a:lstStyle>
            <a:lvl1pPr marL="0" indent="0">
              <a:buNone/>
              <a:defRPr sz="2400"/>
            </a:lvl1pPr>
            <a:lvl2pPr marL="341264" indent="0">
              <a:buNone/>
              <a:defRPr sz="2100"/>
            </a:lvl2pPr>
            <a:lvl3pPr marL="682706" indent="0">
              <a:buNone/>
              <a:defRPr sz="1800"/>
            </a:lvl3pPr>
            <a:lvl4pPr marL="1024060" indent="0">
              <a:buNone/>
              <a:defRPr sz="1500"/>
            </a:lvl4pPr>
            <a:lvl5pPr marL="1365412" indent="0">
              <a:buNone/>
              <a:defRPr sz="1500"/>
            </a:lvl5pPr>
            <a:lvl6pPr marL="1706855" indent="0">
              <a:buNone/>
              <a:defRPr sz="1500"/>
            </a:lvl6pPr>
            <a:lvl7pPr marL="2048117" indent="0">
              <a:buNone/>
              <a:defRPr sz="1500"/>
            </a:lvl7pPr>
            <a:lvl8pPr marL="2389380" indent="0">
              <a:buNone/>
              <a:defRPr sz="1500"/>
            </a:lvl8pPr>
            <a:lvl9pPr marL="2730707" indent="0">
              <a:buNone/>
              <a:defRPr sz="1500"/>
            </a:lvl9pPr>
          </a:lstStyle>
          <a:p>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1264" indent="0">
              <a:buNone/>
              <a:defRPr sz="1100"/>
            </a:lvl2pPr>
            <a:lvl3pPr marL="682706" indent="0">
              <a:buNone/>
              <a:defRPr sz="900"/>
            </a:lvl3pPr>
            <a:lvl4pPr marL="1024060" indent="0">
              <a:buNone/>
              <a:defRPr sz="800"/>
            </a:lvl4pPr>
            <a:lvl5pPr marL="1365412" indent="0">
              <a:buNone/>
              <a:defRPr sz="800"/>
            </a:lvl5pPr>
            <a:lvl6pPr marL="1706855" indent="0">
              <a:buNone/>
              <a:defRPr sz="800"/>
            </a:lvl6pPr>
            <a:lvl7pPr marL="2048117" indent="0">
              <a:buNone/>
              <a:defRPr sz="800"/>
            </a:lvl7pPr>
            <a:lvl8pPr marL="2389380" indent="0">
              <a:buNone/>
              <a:defRPr sz="800"/>
            </a:lvl8pPr>
            <a:lvl9pPr marL="2730707" indent="0">
              <a:buNone/>
              <a:defRPr sz="8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09DE729-E620-4304-9733-1205F59F5EF8}" type="datetimeFigureOut">
              <a:rPr lang="fr-CA" smtClean="0">
                <a:solidFill>
                  <a:prstClr val="black">
                    <a:tint val="75000"/>
                  </a:prstClr>
                </a:solidFill>
              </a:rPr>
              <a:pPr/>
              <a:t>2018-11-21</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149784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2018-11-21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076687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274029"/>
            <a:ext cx="1971675" cy="4358879"/>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628652" y="274029"/>
            <a:ext cx="5800725" cy="435887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2018-11-21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609904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996"/>
            <a:ext cx="7772400" cy="1102519"/>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5114" indent="0" algn="ctr">
              <a:buNone/>
              <a:defRPr>
                <a:solidFill>
                  <a:schemeClr val="tx1">
                    <a:tint val="75000"/>
                  </a:schemeClr>
                </a:solidFill>
              </a:defRPr>
            </a:lvl2pPr>
            <a:lvl3pPr marL="910485" indent="0" algn="ctr">
              <a:buNone/>
              <a:defRPr>
                <a:solidFill>
                  <a:schemeClr val="tx1">
                    <a:tint val="75000"/>
                  </a:schemeClr>
                </a:solidFill>
              </a:defRPr>
            </a:lvl3pPr>
            <a:lvl4pPr marL="1365684" indent="0" algn="ctr">
              <a:buNone/>
              <a:defRPr>
                <a:solidFill>
                  <a:schemeClr val="tx1">
                    <a:tint val="75000"/>
                  </a:schemeClr>
                </a:solidFill>
              </a:defRPr>
            </a:lvl4pPr>
            <a:lvl5pPr marL="1820969" indent="0" algn="ctr">
              <a:buNone/>
              <a:defRPr>
                <a:solidFill>
                  <a:schemeClr val="tx1">
                    <a:tint val="75000"/>
                  </a:schemeClr>
                </a:solidFill>
              </a:defRPr>
            </a:lvl5pPr>
            <a:lvl6pPr marL="2276082" indent="0" algn="ctr">
              <a:buNone/>
              <a:defRPr>
                <a:solidFill>
                  <a:schemeClr val="tx1">
                    <a:tint val="75000"/>
                  </a:schemeClr>
                </a:solidFill>
              </a:defRPr>
            </a:lvl6pPr>
            <a:lvl7pPr marL="2731251" indent="0" algn="ctr">
              <a:buNone/>
              <a:defRPr>
                <a:solidFill>
                  <a:schemeClr val="tx1">
                    <a:tint val="75000"/>
                  </a:schemeClr>
                </a:solidFill>
              </a:defRPr>
            </a:lvl7pPr>
            <a:lvl8pPr marL="3186533" indent="0" algn="ctr">
              <a:buNone/>
              <a:defRPr>
                <a:solidFill>
                  <a:schemeClr val="tx1">
                    <a:tint val="75000"/>
                  </a:schemeClr>
                </a:solidFill>
              </a:defRPr>
            </a:lvl8pPr>
            <a:lvl9pPr marL="3641752"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21/11/2018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50560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21/11/2018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84968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9"/>
            <a:ext cx="7772400" cy="1021556"/>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5114" indent="0">
              <a:buNone/>
              <a:defRPr sz="1800">
                <a:solidFill>
                  <a:schemeClr val="tx1">
                    <a:tint val="75000"/>
                  </a:schemeClr>
                </a:solidFill>
              </a:defRPr>
            </a:lvl2pPr>
            <a:lvl3pPr marL="910485" indent="0">
              <a:buNone/>
              <a:defRPr sz="1600">
                <a:solidFill>
                  <a:schemeClr val="tx1">
                    <a:tint val="75000"/>
                  </a:schemeClr>
                </a:solidFill>
              </a:defRPr>
            </a:lvl3pPr>
            <a:lvl4pPr marL="1365684" indent="0">
              <a:buNone/>
              <a:defRPr sz="1400">
                <a:solidFill>
                  <a:schemeClr val="tx1">
                    <a:tint val="75000"/>
                  </a:schemeClr>
                </a:solidFill>
              </a:defRPr>
            </a:lvl4pPr>
            <a:lvl5pPr marL="1820969" indent="0">
              <a:buNone/>
              <a:defRPr sz="1400">
                <a:solidFill>
                  <a:schemeClr val="tx1">
                    <a:tint val="75000"/>
                  </a:schemeClr>
                </a:solidFill>
              </a:defRPr>
            </a:lvl5pPr>
            <a:lvl6pPr marL="2276082" indent="0">
              <a:buNone/>
              <a:defRPr sz="1400">
                <a:solidFill>
                  <a:schemeClr val="tx1">
                    <a:tint val="75000"/>
                  </a:schemeClr>
                </a:solidFill>
              </a:defRPr>
            </a:lvl6pPr>
            <a:lvl7pPr marL="2731251" indent="0">
              <a:buNone/>
              <a:defRPr sz="1400">
                <a:solidFill>
                  <a:schemeClr val="tx1">
                    <a:tint val="75000"/>
                  </a:schemeClr>
                </a:solidFill>
              </a:defRPr>
            </a:lvl7pPr>
            <a:lvl8pPr marL="3186533" indent="0">
              <a:buNone/>
              <a:defRPr sz="1400">
                <a:solidFill>
                  <a:schemeClr val="tx1">
                    <a:tint val="75000"/>
                  </a:schemeClr>
                </a:solidFill>
              </a:defRPr>
            </a:lvl8pPr>
            <a:lvl9pPr marL="3641752"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21/11/2018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02347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900118"/>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900118"/>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3FDE3769-2E3B-1242-97A7-E37767BF256D}" type="datetimeFigureOut">
              <a:rPr lang="fr-FR" smtClean="0">
                <a:solidFill>
                  <a:prstClr val="black">
                    <a:tint val="75000"/>
                  </a:prstClr>
                </a:solidFill>
              </a:rPr>
              <a:pPr/>
              <a:t>21/11/2018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12262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151338"/>
            <a:ext cx="4040188" cy="479822"/>
          </a:xfrm>
        </p:spPr>
        <p:txBody>
          <a:bodyPr anchor="b"/>
          <a:lstStyle>
            <a:lvl1pPr marL="0" indent="0">
              <a:buNone/>
              <a:defRPr sz="2400" b="1"/>
            </a:lvl1pPr>
            <a:lvl2pPr marL="455114" indent="0">
              <a:buNone/>
              <a:defRPr sz="2000" b="1"/>
            </a:lvl2pPr>
            <a:lvl3pPr marL="910485" indent="0">
              <a:buNone/>
              <a:defRPr sz="1800" b="1"/>
            </a:lvl3pPr>
            <a:lvl4pPr marL="1365684" indent="0">
              <a:buNone/>
              <a:defRPr sz="1600" b="1"/>
            </a:lvl4pPr>
            <a:lvl5pPr marL="1820969" indent="0">
              <a:buNone/>
              <a:defRPr sz="1600" b="1"/>
            </a:lvl5pPr>
            <a:lvl6pPr marL="2276082" indent="0">
              <a:buNone/>
              <a:defRPr sz="1600" b="1"/>
            </a:lvl6pPr>
            <a:lvl7pPr marL="2731251" indent="0">
              <a:buNone/>
              <a:defRPr sz="1600" b="1"/>
            </a:lvl7pPr>
            <a:lvl8pPr marL="3186533" indent="0">
              <a:buNone/>
              <a:defRPr sz="1600" b="1"/>
            </a:lvl8pPr>
            <a:lvl9pPr marL="3641752"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194" y="1151338"/>
            <a:ext cx="4041775" cy="479822"/>
          </a:xfrm>
        </p:spPr>
        <p:txBody>
          <a:bodyPr anchor="b"/>
          <a:lstStyle>
            <a:lvl1pPr marL="0" indent="0">
              <a:buNone/>
              <a:defRPr sz="2400" b="1"/>
            </a:lvl1pPr>
            <a:lvl2pPr marL="455114" indent="0">
              <a:buNone/>
              <a:defRPr sz="2000" b="1"/>
            </a:lvl2pPr>
            <a:lvl3pPr marL="910485" indent="0">
              <a:buNone/>
              <a:defRPr sz="1800" b="1"/>
            </a:lvl3pPr>
            <a:lvl4pPr marL="1365684" indent="0">
              <a:buNone/>
              <a:defRPr sz="1600" b="1"/>
            </a:lvl4pPr>
            <a:lvl5pPr marL="1820969" indent="0">
              <a:buNone/>
              <a:defRPr sz="1600" b="1"/>
            </a:lvl5pPr>
            <a:lvl6pPr marL="2276082" indent="0">
              <a:buNone/>
              <a:defRPr sz="1600" b="1"/>
            </a:lvl6pPr>
            <a:lvl7pPr marL="2731251" indent="0">
              <a:buNone/>
              <a:defRPr sz="1600" b="1"/>
            </a:lvl7pPr>
            <a:lvl8pPr marL="3186533" indent="0">
              <a:buNone/>
              <a:defRPr sz="1600" b="1"/>
            </a:lvl8pPr>
            <a:lvl9pPr marL="3641752"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194"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3FDE3769-2E3B-1242-97A7-E37767BF256D}" type="datetimeFigureOut">
              <a:rPr lang="fr-FR" smtClean="0">
                <a:solidFill>
                  <a:prstClr val="black">
                    <a:tint val="75000"/>
                  </a:prstClr>
                </a:solidFill>
              </a:rPr>
              <a:pPr/>
              <a:t>21/11/2018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1494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3FDE3769-2E3B-1242-97A7-E37767BF256D}" type="datetimeFigureOut">
              <a:rPr lang="fr-FR" smtClean="0">
                <a:solidFill>
                  <a:prstClr val="black">
                    <a:tint val="75000"/>
                  </a:prstClr>
                </a:solidFill>
              </a:rPr>
              <a:pPr/>
              <a:t>21/11/2018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67117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DE3769-2E3B-1242-97A7-E37767BF256D}" type="datetimeFigureOut">
              <a:rPr lang="fr-FR" smtClean="0">
                <a:solidFill>
                  <a:prstClr val="black">
                    <a:tint val="75000"/>
                  </a:prstClr>
                </a:solidFill>
              </a:rPr>
              <a:pPr/>
              <a:t>21/11/2018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0487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54"/>
            <a:ext cx="7886700" cy="2139553"/>
          </a:xfrm>
        </p:spPr>
        <p:txBody>
          <a:bodyPr anchor="b"/>
          <a:lstStyle>
            <a:lvl1pPr>
              <a:defRPr sz="4500"/>
            </a:lvl1pPr>
          </a:lstStyle>
          <a:p>
            <a:r>
              <a:rPr lang="fr-FR" smtClean="0"/>
              <a:t>Modifiez le style du titre</a:t>
            </a:r>
            <a:endParaRPr lang="fr-CA"/>
          </a:p>
        </p:txBody>
      </p:sp>
      <p:sp>
        <p:nvSpPr>
          <p:cNvPr id="3" name="Espace réservé du texte 2"/>
          <p:cNvSpPr>
            <a:spLocks noGrp="1"/>
          </p:cNvSpPr>
          <p:nvPr>
            <p:ph type="body" idx="1"/>
          </p:nvPr>
        </p:nvSpPr>
        <p:spPr>
          <a:xfrm>
            <a:off x="623888" y="3442105"/>
            <a:ext cx="7886700" cy="1125140"/>
          </a:xfrm>
        </p:spPr>
        <p:txBody>
          <a:bodyPr/>
          <a:lstStyle>
            <a:lvl1pPr marL="0" indent="0">
              <a:buNone/>
              <a:defRPr sz="1800">
                <a:solidFill>
                  <a:schemeClr val="tx1">
                    <a:tint val="75000"/>
                  </a:schemeClr>
                </a:solidFill>
              </a:defRPr>
            </a:lvl1pPr>
            <a:lvl2pPr marL="342506" indent="0">
              <a:buNone/>
              <a:defRPr sz="1500">
                <a:solidFill>
                  <a:schemeClr val="tx1">
                    <a:tint val="75000"/>
                  </a:schemeClr>
                </a:solidFill>
              </a:defRPr>
            </a:lvl2pPr>
            <a:lvl3pPr marL="685052" indent="0">
              <a:buNone/>
              <a:defRPr sz="1400">
                <a:solidFill>
                  <a:schemeClr val="tx1">
                    <a:tint val="75000"/>
                  </a:schemeClr>
                </a:solidFill>
              </a:defRPr>
            </a:lvl3pPr>
            <a:lvl4pPr marL="1027578" indent="0">
              <a:buNone/>
              <a:defRPr sz="1200">
                <a:solidFill>
                  <a:schemeClr val="tx1">
                    <a:tint val="75000"/>
                  </a:schemeClr>
                </a:solidFill>
              </a:defRPr>
            </a:lvl4pPr>
            <a:lvl5pPr marL="1370104" indent="0">
              <a:buNone/>
              <a:defRPr sz="1200">
                <a:solidFill>
                  <a:schemeClr val="tx1">
                    <a:tint val="75000"/>
                  </a:schemeClr>
                </a:solidFill>
              </a:defRPr>
            </a:lvl5pPr>
            <a:lvl6pPr marL="1712651" indent="0">
              <a:buNone/>
              <a:defRPr sz="1200">
                <a:solidFill>
                  <a:schemeClr val="tx1">
                    <a:tint val="75000"/>
                  </a:schemeClr>
                </a:solidFill>
              </a:defRPr>
            </a:lvl6pPr>
            <a:lvl7pPr marL="2055155" indent="0">
              <a:buNone/>
              <a:defRPr sz="1200">
                <a:solidFill>
                  <a:schemeClr val="tx1">
                    <a:tint val="75000"/>
                  </a:schemeClr>
                </a:solidFill>
              </a:defRPr>
            </a:lvl7pPr>
            <a:lvl8pPr marL="2397660" indent="0">
              <a:buNone/>
              <a:defRPr sz="1200">
                <a:solidFill>
                  <a:schemeClr val="tx1">
                    <a:tint val="75000"/>
                  </a:schemeClr>
                </a:solidFill>
              </a:defRPr>
            </a:lvl8pPr>
            <a:lvl9pPr marL="2740166"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1AD943F-7049-4AF3-8A67-0E183D7702BF}" type="datetime1">
              <a:rPr lang="fr-CA" smtClean="0">
                <a:solidFill>
                  <a:prstClr val="black">
                    <a:tint val="75000"/>
                  </a:prstClr>
                </a:solidFill>
              </a:rPr>
              <a:pPr/>
              <a:t>2018-11-21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094496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90"/>
            <a:ext cx="3008313" cy="871538"/>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0493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2" y="1076328"/>
            <a:ext cx="3008313" cy="3518297"/>
          </a:xfrm>
        </p:spPr>
        <p:txBody>
          <a:bodyPr/>
          <a:lstStyle>
            <a:lvl1pPr marL="0" indent="0">
              <a:buNone/>
              <a:defRPr sz="1400"/>
            </a:lvl1pPr>
            <a:lvl2pPr marL="455114" indent="0">
              <a:buNone/>
              <a:defRPr sz="1200"/>
            </a:lvl2pPr>
            <a:lvl3pPr marL="910485" indent="0">
              <a:buNone/>
              <a:defRPr sz="1000"/>
            </a:lvl3pPr>
            <a:lvl4pPr marL="1365684" indent="0">
              <a:buNone/>
              <a:defRPr sz="900"/>
            </a:lvl4pPr>
            <a:lvl5pPr marL="1820969" indent="0">
              <a:buNone/>
              <a:defRPr sz="900"/>
            </a:lvl5pPr>
            <a:lvl6pPr marL="2276082" indent="0">
              <a:buNone/>
              <a:defRPr sz="900"/>
            </a:lvl6pPr>
            <a:lvl7pPr marL="2731251" indent="0">
              <a:buNone/>
              <a:defRPr sz="900"/>
            </a:lvl7pPr>
            <a:lvl8pPr marL="3186533" indent="0">
              <a:buNone/>
              <a:defRPr sz="900"/>
            </a:lvl8pPr>
            <a:lvl9pPr marL="3641752"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3FDE3769-2E3B-1242-97A7-E37767BF256D}" type="datetimeFigureOut">
              <a:rPr lang="fr-FR" smtClean="0">
                <a:solidFill>
                  <a:prstClr val="black">
                    <a:tint val="75000"/>
                  </a:prstClr>
                </a:solidFill>
              </a:rPr>
              <a:pPr/>
              <a:t>21/11/2018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51746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4"/>
            <a:ext cx="5486400" cy="425054"/>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5114" indent="0">
              <a:buNone/>
              <a:defRPr sz="2800"/>
            </a:lvl2pPr>
            <a:lvl3pPr marL="910485" indent="0">
              <a:buNone/>
              <a:defRPr sz="2400"/>
            </a:lvl3pPr>
            <a:lvl4pPr marL="1365684" indent="0">
              <a:buNone/>
              <a:defRPr sz="2000"/>
            </a:lvl4pPr>
            <a:lvl5pPr marL="1820969" indent="0">
              <a:buNone/>
              <a:defRPr sz="2000"/>
            </a:lvl5pPr>
            <a:lvl6pPr marL="2276082" indent="0">
              <a:buNone/>
              <a:defRPr sz="2000"/>
            </a:lvl6pPr>
            <a:lvl7pPr marL="2731251" indent="0">
              <a:buNone/>
              <a:defRPr sz="2000"/>
            </a:lvl7pPr>
            <a:lvl8pPr marL="3186533" indent="0">
              <a:buNone/>
              <a:defRPr sz="2000"/>
            </a:lvl8pPr>
            <a:lvl9pPr marL="3641752" indent="0">
              <a:buNone/>
              <a:defRPr sz="2000"/>
            </a:lvl9pPr>
          </a:lstStyle>
          <a:p>
            <a:endParaRPr lang="fr-FR"/>
          </a:p>
        </p:txBody>
      </p:sp>
      <p:sp>
        <p:nvSpPr>
          <p:cNvPr id="4" name="Espace réservé du texte 3"/>
          <p:cNvSpPr>
            <a:spLocks noGrp="1"/>
          </p:cNvSpPr>
          <p:nvPr>
            <p:ph type="body" sz="half" idx="2"/>
          </p:nvPr>
        </p:nvSpPr>
        <p:spPr>
          <a:xfrm>
            <a:off x="1792288" y="4025680"/>
            <a:ext cx="5486400" cy="603647"/>
          </a:xfrm>
        </p:spPr>
        <p:txBody>
          <a:bodyPr/>
          <a:lstStyle>
            <a:lvl1pPr marL="0" indent="0">
              <a:buNone/>
              <a:defRPr sz="1400"/>
            </a:lvl1pPr>
            <a:lvl2pPr marL="455114" indent="0">
              <a:buNone/>
              <a:defRPr sz="1200"/>
            </a:lvl2pPr>
            <a:lvl3pPr marL="910485" indent="0">
              <a:buNone/>
              <a:defRPr sz="1000"/>
            </a:lvl3pPr>
            <a:lvl4pPr marL="1365684" indent="0">
              <a:buNone/>
              <a:defRPr sz="900"/>
            </a:lvl4pPr>
            <a:lvl5pPr marL="1820969" indent="0">
              <a:buNone/>
              <a:defRPr sz="900"/>
            </a:lvl5pPr>
            <a:lvl6pPr marL="2276082" indent="0">
              <a:buNone/>
              <a:defRPr sz="900"/>
            </a:lvl6pPr>
            <a:lvl7pPr marL="2731251" indent="0">
              <a:buNone/>
              <a:defRPr sz="900"/>
            </a:lvl7pPr>
            <a:lvl8pPr marL="3186533" indent="0">
              <a:buNone/>
              <a:defRPr sz="900"/>
            </a:lvl8pPr>
            <a:lvl9pPr marL="3641752"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3FDE3769-2E3B-1242-97A7-E37767BF256D}" type="datetimeFigureOut">
              <a:rPr lang="fr-FR" smtClean="0">
                <a:solidFill>
                  <a:prstClr val="black">
                    <a:tint val="75000"/>
                  </a:prstClr>
                </a:solidFill>
              </a:rPr>
              <a:pPr/>
              <a:t>21/11/2018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43095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21/11/2018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57985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6"/>
            <a:ext cx="2057400" cy="3290888"/>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154786"/>
            <a:ext cx="6019800" cy="3290888"/>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21/11/2018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45480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smtClean="0"/>
              <a:t>Modifiez le style du titre</a:t>
            </a:r>
            <a:endParaRPr lang="fr-CA"/>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875" indent="0" algn="ctr">
              <a:buNone/>
              <a:defRPr sz="1500"/>
            </a:lvl2pPr>
            <a:lvl3pPr marL="685749" indent="0" algn="ctr">
              <a:buNone/>
              <a:defRPr sz="140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55702853-3EA1-4BDE-A4CF-4216FC7992C8}" type="datetime1">
              <a:rPr lang="fr-CA" smtClean="0">
                <a:solidFill>
                  <a:srgbClr val="131413">
                    <a:tint val="75000"/>
                  </a:srgbClr>
                </a:solidFill>
              </a:rPr>
              <a:pPr/>
              <a:t>2018-11-21</a:t>
            </a:fld>
            <a:endParaRPr lang="fr-CA">
              <a:solidFill>
                <a:srgbClr val="131413">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131413">
                  <a:tint val="75000"/>
                </a:srgb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srgbClr val="131413">
                    <a:tint val="75000"/>
                  </a:srgbClr>
                </a:solidFill>
              </a:rPr>
              <a:pPr/>
              <a:t>‹N°›</a:t>
            </a:fld>
            <a:endParaRPr lang="fr-CA">
              <a:solidFill>
                <a:srgbClr val="131413">
                  <a:tint val="75000"/>
                </a:srgbClr>
              </a:solidFill>
            </a:endParaRPr>
          </a:p>
        </p:txBody>
      </p:sp>
    </p:spTree>
    <p:extLst>
      <p:ext uri="{BB962C8B-B14F-4D97-AF65-F5344CB8AC3E}">
        <p14:creationId xmlns:p14="http://schemas.microsoft.com/office/powerpoint/2010/main" val="2562778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DEBABE7-62E6-44CA-B464-89352398F5BC}" type="datetime1">
              <a:rPr lang="fr-CA" smtClean="0">
                <a:solidFill>
                  <a:srgbClr val="131413">
                    <a:tint val="75000"/>
                  </a:srgbClr>
                </a:solidFill>
              </a:rPr>
              <a:pPr/>
              <a:t>2018-11-21</a:t>
            </a:fld>
            <a:endParaRPr lang="fr-CA">
              <a:solidFill>
                <a:srgbClr val="131413">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131413">
                  <a:tint val="75000"/>
                </a:srgb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srgbClr val="131413">
                    <a:tint val="75000"/>
                  </a:srgbClr>
                </a:solidFill>
              </a:rPr>
              <a:pPr/>
              <a:t>‹N°›</a:t>
            </a:fld>
            <a:endParaRPr lang="fr-CA">
              <a:solidFill>
                <a:srgbClr val="131413">
                  <a:tint val="75000"/>
                </a:srgbClr>
              </a:solidFill>
            </a:endParaRPr>
          </a:p>
        </p:txBody>
      </p:sp>
    </p:spTree>
    <p:extLst>
      <p:ext uri="{BB962C8B-B14F-4D97-AF65-F5344CB8AC3E}">
        <p14:creationId xmlns:p14="http://schemas.microsoft.com/office/powerpoint/2010/main" val="1542590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13"/>
            <a:ext cx="7886700" cy="2139553"/>
          </a:xfrm>
        </p:spPr>
        <p:txBody>
          <a:bodyPr anchor="b"/>
          <a:lstStyle>
            <a:lvl1pPr>
              <a:defRPr sz="4500"/>
            </a:lvl1pPr>
          </a:lstStyle>
          <a:p>
            <a:r>
              <a:rPr lang="fr-FR" smtClean="0"/>
              <a:t>Modifiez le style du titre</a:t>
            </a:r>
            <a:endParaRPr lang="fr-CA"/>
          </a:p>
        </p:txBody>
      </p:sp>
      <p:sp>
        <p:nvSpPr>
          <p:cNvPr id="3" name="Espace réservé du texte 2"/>
          <p:cNvSpPr>
            <a:spLocks noGrp="1"/>
          </p:cNvSpPr>
          <p:nvPr>
            <p:ph type="body" idx="1"/>
          </p:nvPr>
        </p:nvSpPr>
        <p:spPr>
          <a:xfrm>
            <a:off x="623888" y="3442105"/>
            <a:ext cx="7886700" cy="1125140"/>
          </a:xfrm>
        </p:spPr>
        <p:txBody>
          <a:bodyPr/>
          <a:lstStyle>
            <a:lvl1pPr marL="0" indent="0">
              <a:buNone/>
              <a:defRPr sz="1800">
                <a:solidFill>
                  <a:schemeClr val="tx1">
                    <a:tint val="75000"/>
                  </a:schemeClr>
                </a:solidFill>
              </a:defRPr>
            </a:lvl1pPr>
            <a:lvl2pPr marL="342875" indent="0">
              <a:buNone/>
              <a:defRPr sz="1500">
                <a:solidFill>
                  <a:schemeClr val="tx1">
                    <a:tint val="75000"/>
                  </a:schemeClr>
                </a:solidFill>
              </a:defRPr>
            </a:lvl2pPr>
            <a:lvl3pPr marL="685749" indent="0">
              <a:buNone/>
              <a:defRPr sz="140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1AD943F-7049-4AF3-8A67-0E183D7702BF}" type="datetime1">
              <a:rPr lang="fr-CA" smtClean="0">
                <a:solidFill>
                  <a:srgbClr val="131413">
                    <a:tint val="75000"/>
                  </a:srgbClr>
                </a:solidFill>
              </a:rPr>
              <a:pPr/>
              <a:t>2018-11-21</a:t>
            </a:fld>
            <a:endParaRPr lang="fr-CA">
              <a:solidFill>
                <a:srgbClr val="131413">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131413">
                  <a:tint val="75000"/>
                </a:srgb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srgbClr val="131413">
                    <a:tint val="75000"/>
                  </a:srgbClr>
                </a:solidFill>
              </a:rPr>
              <a:pPr/>
              <a:t>‹N°›</a:t>
            </a:fld>
            <a:endParaRPr lang="fr-CA">
              <a:solidFill>
                <a:srgbClr val="131413">
                  <a:tint val="75000"/>
                </a:srgbClr>
              </a:solidFill>
            </a:endParaRPr>
          </a:p>
        </p:txBody>
      </p:sp>
    </p:spTree>
    <p:extLst>
      <p:ext uri="{BB962C8B-B14F-4D97-AF65-F5344CB8AC3E}">
        <p14:creationId xmlns:p14="http://schemas.microsoft.com/office/powerpoint/2010/main" val="8588924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6286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291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E3921F96-70ED-4D6C-898F-45227CFA5977}" type="datetime1">
              <a:rPr lang="fr-CA" smtClean="0">
                <a:solidFill>
                  <a:srgbClr val="131413">
                    <a:tint val="75000"/>
                  </a:srgbClr>
                </a:solidFill>
              </a:rPr>
              <a:pPr/>
              <a:t>2018-11-21</a:t>
            </a:fld>
            <a:endParaRPr lang="fr-CA">
              <a:solidFill>
                <a:srgbClr val="131413">
                  <a:tint val="75000"/>
                </a:srgbClr>
              </a:solidFill>
            </a:endParaRPr>
          </a:p>
        </p:txBody>
      </p:sp>
      <p:sp>
        <p:nvSpPr>
          <p:cNvPr id="6" name="Espace réservé du pied de page 5"/>
          <p:cNvSpPr>
            <a:spLocks noGrp="1"/>
          </p:cNvSpPr>
          <p:nvPr>
            <p:ph type="ftr" sz="quarter" idx="11"/>
          </p:nvPr>
        </p:nvSpPr>
        <p:spPr/>
        <p:txBody>
          <a:bodyPr/>
          <a:lstStyle/>
          <a:p>
            <a:endParaRPr lang="fr-CA">
              <a:solidFill>
                <a:srgbClr val="131413">
                  <a:tint val="75000"/>
                </a:srgb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srgbClr val="131413">
                    <a:tint val="75000"/>
                  </a:srgbClr>
                </a:solidFill>
              </a:rPr>
              <a:pPr/>
              <a:t>‹N°›</a:t>
            </a:fld>
            <a:endParaRPr lang="fr-CA">
              <a:solidFill>
                <a:srgbClr val="131413">
                  <a:tint val="75000"/>
                </a:srgbClr>
              </a:solidFill>
            </a:endParaRPr>
          </a:p>
        </p:txBody>
      </p:sp>
    </p:spTree>
    <p:extLst>
      <p:ext uri="{BB962C8B-B14F-4D97-AF65-F5344CB8AC3E}">
        <p14:creationId xmlns:p14="http://schemas.microsoft.com/office/powerpoint/2010/main" val="1701014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7"/>
            <a:ext cx="7886700" cy="994172"/>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29152" y="1260872"/>
            <a:ext cx="3887391" cy="617934"/>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2" y="1878806"/>
            <a:ext cx="3887391"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CF0012B1-06B6-453B-B82D-8678D784C7EC}" type="datetime1">
              <a:rPr lang="fr-CA" smtClean="0">
                <a:solidFill>
                  <a:srgbClr val="131413">
                    <a:tint val="75000"/>
                  </a:srgbClr>
                </a:solidFill>
              </a:rPr>
              <a:pPr/>
              <a:t>2018-11-21</a:t>
            </a:fld>
            <a:endParaRPr lang="fr-CA">
              <a:solidFill>
                <a:srgbClr val="131413">
                  <a:tint val="75000"/>
                </a:srgbClr>
              </a:solidFill>
            </a:endParaRPr>
          </a:p>
        </p:txBody>
      </p:sp>
      <p:sp>
        <p:nvSpPr>
          <p:cNvPr id="8" name="Espace réservé du pied de page 7"/>
          <p:cNvSpPr>
            <a:spLocks noGrp="1"/>
          </p:cNvSpPr>
          <p:nvPr>
            <p:ph type="ftr" sz="quarter" idx="11"/>
          </p:nvPr>
        </p:nvSpPr>
        <p:spPr/>
        <p:txBody>
          <a:bodyPr/>
          <a:lstStyle/>
          <a:p>
            <a:endParaRPr lang="fr-CA">
              <a:solidFill>
                <a:srgbClr val="131413">
                  <a:tint val="75000"/>
                </a:srgbClr>
              </a:solidFill>
            </a:endParaRPr>
          </a:p>
        </p:txBody>
      </p:sp>
      <p:sp>
        <p:nvSpPr>
          <p:cNvPr id="9" name="Espace réservé du numéro de diapositive 8"/>
          <p:cNvSpPr>
            <a:spLocks noGrp="1"/>
          </p:cNvSpPr>
          <p:nvPr>
            <p:ph type="sldNum" sz="quarter" idx="12"/>
          </p:nvPr>
        </p:nvSpPr>
        <p:spPr/>
        <p:txBody>
          <a:bodyPr/>
          <a:lstStyle/>
          <a:p>
            <a:fld id="{189DF131-12C1-4EAC-8253-9E1DD4322B24}" type="slidenum">
              <a:rPr lang="fr-CA" smtClean="0">
                <a:solidFill>
                  <a:srgbClr val="131413">
                    <a:tint val="75000"/>
                  </a:srgbClr>
                </a:solidFill>
              </a:rPr>
              <a:pPr/>
              <a:t>‹N°›</a:t>
            </a:fld>
            <a:endParaRPr lang="fr-CA">
              <a:solidFill>
                <a:srgbClr val="131413">
                  <a:tint val="75000"/>
                </a:srgbClr>
              </a:solidFill>
            </a:endParaRPr>
          </a:p>
        </p:txBody>
      </p:sp>
    </p:spTree>
    <p:extLst>
      <p:ext uri="{BB962C8B-B14F-4D97-AF65-F5344CB8AC3E}">
        <p14:creationId xmlns:p14="http://schemas.microsoft.com/office/powerpoint/2010/main" val="3664092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6A49F5E8-3572-4A1D-91F1-392834F11F92}" type="datetime1">
              <a:rPr lang="fr-CA" smtClean="0">
                <a:solidFill>
                  <a:srgbClr val="131413">
                    <a:tint val="75000"/>
                  </a:srgbClr>
                </a:solidFill>
              </a:rPr>
              <a:pPr/>
              <a:t>2018-11-21</a:t>
            </a:fld>
            <a:endParaRPr lang="fr-CA">
              <a:solidFill>
                <a:srgbClr val="131413">
                  <a:tint val="75000"/>
                </a:srgbClr>
              </a:solidFill>
            </a:endParaRPr>
          </a:p>
        </p:txBody>
      </p:sp>
      <p:sp>
        <p:nvSpPr>
          <p:cNvPr id="4" name="Espace réservé du pied de page 3"/>
          <p:cNvSpPr>
            <a:spLocks noGrp="1"/>
          </p:cNvSpPr>
          <p:nvPr>
            <p:ph type="ftr" sz="quarter" idx="11"/>
          </p:nvPr>
        </p:nvSpPr>
        <p:spPr/>
        <p:txBody>
          <a:bodyPr/>
          <a:lstStyle/>
          <a:p>
            <a:endParaRPr lang="fr-CA">
              <a:solidFill>
                <a:srgbClr val="131413">
                  <a:tint val="75000"/>
                </a:srgbClr>
              </a:solidFill>
            </a:endParaRPr>
          </a:p>
        </p:txBody>
      </p:sp>
      <p:sp>
        <p:nvSpPr>
          <p:cNvPr id="5" name="Espace réservé du numéro de diapositive 4"/>
          <p:cNvSpPr>
            <a:spLocks noGrp="1"/>
          </p:cNvSpPr>
          <p:nvPr>
            <p:ph type="sldNum" sz="quarter" idx="12"/>
          </p:nvPr>
        </p:nvSpPr>
        <p:spPr/>
        <p:txBody>
          <a:bodyPr/>
          <a:lstStyle/>
          <a:p>
            <a:fld id="{189DF131-12C1-4EAC-8253-9E1DD4322B24}" type="slidenum">
              <a:rPr lang="fr-CA" smtClean="0">
                <a:solidFill>
                  <a:srgbClr val="131413">
                    <a:tint val="75000"/>
                  </a:srgbClr>
                </a:solidFill>
              </a:rPr>
              <a:pPr/>
              <a:t>‹N°›</a:t>
            </a:fld>
            <a:endParaRPr lang="fr-CA">
              <a:solidFill>
                <a:srgbClr val="131413">
                  <a:tint val="75000"/>
                </a:srgbClr>
              </a:solidFill>
            </a:endParaRPr>
          </a:p>
        </p:txBody>
      </p:sp>
    </p:spTree>
    <p:extLst>
      <p:ext uri="{BB962C8B-B14F-4D97-AF65-F5344CB8AC3E}">
        <p14:creationId xmlns:p14="http://schemas.microsoft.com/office/powerpoint/2010/main" val="115467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6286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291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E3921F96-70ED-4D6C-898F-45227CFA5977}" type="datetime1">
              <a:rPr lang="fr-CA" smtClean="0">
                <a:solidFill>
                  <a:prstClr val="black">
                    <a:tint val="75000"/>
                  </a:prstClr>
                </a:solidFill>
              </a:rPr>
              <a:pPr/>
              <a:t>2018-11-21</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217533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83056B1-4CC1-4305-99ED-6ECD306CA61C}" type="datetime1">
              <a:rPr lang="fr-CA" smtClean="0">
                <a:solidFill>
                  <a:srgbClr val="131413">
                    <a:tint val="75000"/>
                  </a:srgbClr>
                </a:solidFill>
              </a:rPr>
              <a:pPr/>
              <a:t>2018-11-21</a:t>
            </a:fld>
            <a:endParaRPr lang="fr-CA">
              <a:solidFill>
                <a:srgbClr val="131413">
                  <a:tint val="75000"/>
                </a:srgbClr>
              </a:solidFill>
            </a:endParaRPr>
          </a:p>
        </p:txBody>
      </p:sp>
      <p:sp>
        <p:nvSpPr>
          <p:cNvPr id="3" name="Espace réservé du pied de page 2"/>
          <p:cNvSpPr>
            <a:spLocks noGrp="1"/>
          </p:cNvSpPr>
          <p:nvPr>
            <p:ph type="ftr" sz="quarter" idx="11"/>
          </p:nvPr>
        </p:nvSpPr>
        <p:spPr/>
        <p:txBody>
          <a:bodyPr/>
          <a:lstStyle/>
          <a:p>
            <a:endParaRPr lang="fr-CA">
              <a:solidFill>
                <a:srgbClr val="131413">
                  <a:tint val="75000"/>
                </a:srgbClr>
              </a:solidFill>
            </a:endParaRPr>
          </a:p>
        </p:txBody>
      </p:sp>
      <p:sp>
        <p:nvSpPr>
          <p:cNvPr id="4" name="Espace réservé du numéro de diapositive 3"/>
          <p:cNvSpPr>
            <a:spLocks noGrp="1"/>
          </p:cNvSpPr>
          <p:nvPr>
            <p:ph type="sldNum" sz="quarter" idx="12"/>
          </p:nvPr>
        </p:nvSpPr>
        <p:spPr/>
        <p:txBody>
          <a:bodyPr/>
          <a:lstStyle/>
          <a:p>
            <a:fld id="{189DF131-12C1-4EAC-8253-9E1DD4322B24}" type="slidenum">
              <a:rPr lang="fr-CA" smtClean="0">
                <a:solidFill>
                  <a:srgbClr val="131413">
                    <a:tint val="75000"/>
                  </a:srgbClr>
                </a:solidFill>
              </a:rPr>
              <a:pPr/>
              <a:t>‹N°›</a:t>
            </a:fld>
            <a:endParaRPr lang="fr-CA">
              <a:solidFill>
                <a:srgbClr val="131413">
                  <a:tint val="75000"/>
                </a:srgbClr>
              </a:solidFill>
            </a:endParaRPr>
          </a:p>
        </p:txBody>
      </p:sp>
    </p:spTree>
    <p:extLst>
      <p:ext uri="{BB962C8B-B14F-4D97-AF65-F5344CB8AC3E}">
        <p14:creationId xmlns:p14="http://schemas.microsoft.com/office/powerpoint/2010/main" val="25619797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CA"/>
          </a:p>
        </p:txBody>
      </p:sp>
      <p:sp>
        <p:nvSpPr>
          <p:cNvPr id="3" name="Espace réservé du contenu 2"/>
          <p:cNvSpPr>
            <a:spLocks noGrp="1"/>
          </p:cNvSpPr>
          <p:nvPr>
            <p:ph idx="1"/>
          </p:nvPr>
        </p:nvSpPr>
        <p:spPr>
          <a:xfrm>
            <a:off x="3887391" y="740578"/>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2875" indent="0">
              <a:buNone/>
              <a:defRPr sz="1100"/>
            </a:lvl2pPr>
            <a:lvl3pPr marL="685749" indent="0">
              <a:buNone/>
              <a:defRPr sz="900"/>
            </a:lvl3pPr>
            <a:lvl4pPr marL="1028624" indent="0">
              <a:buNone/>
              <a:defRPr sz="800"/>
            </a:lvl4pPr>
            <a:lvl5pPr marL="1371498" indent="0">
              <a:buNone/>
              <a:defRPr sz="800"/>
            </a:lvl5pPr>
            <a:lvl6pPr marL="1714373" indent="0">
              <a:buNone/>
              <a:defRPr sz="800"/>
            </a:lvl6pPr>
            <a:lvl7pPr marL="2057246" indent="0">
              <a:buNone/>
              <a:defRPr sz="800"/>
            </a:lvl7pPr>
            <a:lvl8pPr marL="2400120" indent="0">
              <a:buNone/>
              <a:defRPr sz="800"/>
            </a:lvl8pPr>
            <a:lvl9pPr marL="2742995" indent="0">
              <a:buNone/>
              <a:defRPr sz="8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3FF8AA9-48A6-4D86-ADDF-1C6877E050CA}" type="datetime1">
              <a:rPr lang="fr-CA" smtClean="0">
                <a:solidFill>
                  <a:srgbClr val="131413">
                    <a:tint val="75000"/>
                  </a:srgbClr>
                </a:solidFill>
              </a:rPr>
              <a:pPr/>
              <a:t>2018-11-21</a:t>
            </a:fld>
            <a:endParaRPr lang="fr-CA">
              <a:solidFill>
                <a:srgbClr val="131413">
                  <a:tint val="75000"/>
                </a:srgbClr>
              </a:solidFill>
            </a:endParaRPr>
          </a:p>
        </p:txBody>
      </p:sp>
      <p:sp>
        <p:nvSpPr>
          <p:cNvPr id="6" name="Espace réservé du pied de page 5"/>
          <p:cNvSpPr>
            <a:spLocks noGrp="1"/>
          </p:cNvSpPr>
          <p:nvPr>
            <p:ph type="ftr" sz="quarter" idx="11"/>
          </p:nvPr>
        </p:nvSpPr>
        <p:spPr/>
        <p:txBody>
          <a:bodyPr/>
          <a:lstStyle/>
          <a:p>
            <a:endParaRPr lang="fr-CA">
              <a:solidFill>
                <a:srgbClr val="131413">
                  <a:tint val="75000"/>
                </a:srgb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srgbClr val="131413">
                    <a:tint val="75000"/>
                  </a:srgbClr>
                </a:solidFill>
              </a:rPr>
              <a:pPr/>
              <a:t>‹N°›</a:t>
            </a:fld>
            <a:endParaRPr lang="fr-CA">
              <a:solidFill>
                <a:srgbClr val="131413">
                  <a:tint val="75000"/>
                </a:srgbClr>
              </a:solidFill>
            </a:endParaRPr>
          </a:p>
        </p:txBody>
      </p:sp>
    </p:spTree>
    <p:extLst>
      <p:ext uri="{BB962C8B-B14F-4D97-AF65-F5344CB8AC3E}">
        <p14:creationId xmlns:p14="http://schemas.microsoft.com/office/powerpoint/2010/main" val="12545828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CA"/>
          </a:p>
        </p:txBody>
      </p:sp>
      <p:sp>
        <p:nvSpPr>
          <p:cNvPr id="3" name="Espace réservé pour une image  2"/>
          <p:cNvSpPr>
            <a:spLocks noGrp="1"/>
          </p:cNvSpPr>
          <p:nvPr>
            <p:ph type="pic" idx="1"/>
          </p:nvPr>
        </p:nvSpPr>
        <p:spPr>
          <a:xfrm>
            <a:off x="3887391" y="740578"/>
            <a:ext cx="4629150" cy="3655219"/>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2875" indent="0">
              <a:buNone/>
              <a:defRPr sz="1100"/>
            </a:lvl2pPr>
            <a:lvl3pPr marL="685749" indent="0">
              <a:buNone/>
              <a:defRPr sz="900"/>
            </a:lvl3pPr>
            <a:lvl4pPr marL="1028624" indent="0">
              <a:buNone/>
              <a:defRPr sz="800"/>
            </a:lvl4pPr>
            <a:lvl5pPr marL="1371498" indent="0">
              <a:buNone/>
              <a:defRPr sz="800"/>
            </a:lvl5pPr>
            <a:lvl6pPr marL="1714373" indent="0">
              <a:buNone/>
              <a:defRPr sz="800"/>
            </a:lvl6pPr>
            <a:lvl7pPr marL="2057246" indent="0">
              <a:buNone/>
              <a:defRPr sz="800"/>
            </a:lvl7pPr>
            <a:lvl8pPr marL="2400120" indent="0">
              <a:buNone/>
              <a:defRPr sz="800"/>
            </a:lvl8pPr>
            <a:lvl9pPr marL="2742995" indent="0">
              <a:buNone/>
              <a:defRPr sz="8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0C412EE-819E-4133-9A61-E83C7632272C}" type="datetime1">
              <a:rPr lang="fr-CA" smtClean="0">
                <a:solidFill>
                  <a:srgbClr val="131413">
                    <a:tint val="75000"/>
                  </a:srgbClr>
                </a:solidFill>
              </a:rPr>
              <a:pPr/>
              <a:t>2018-11-21</a:t>
            </a:fld>
            <a:endParaRPr lang="fr-CA">
              <a:solidFill>
                <a:srgbClr val="131413">
                  <a:tint val="75000"/>
                </a:srgbClr>
              </a:solidFill>
            </a:endParaRPr>
          </a:p>
        </p:txBody>
      </p:sp>
      <p:sp>
        <p:nvSpPr>
          <p:cNvPr id="6" name="Espace réservé du pied de page 5"/>
          <p:cNvSpPr>
            <a:spLocks noGrp="1"/>
          </p:cNvSpPr>
          <p:nvPr>
            <p:ph type="ftr" sz="quarter" idx="11"/>
          </p:nvPr>
        </p:nvSpPr>
        <p:spPr/>
        <p:txBody>
          <a:bodyPr/>
          <a:lstStyle/>
          <a:p>
            <a:endParaRPr lang="fr-CA">
              <a:solidFill>
                <a:srgbClr val="131413">
                  <a:tint val="75000"/>
                </a:srgb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srgbClr val="131413">
                    <a:tint val="75000"/>
                  </a:srgbClr>
                </a:solidFill>
              </a:rPr>
              <a:pPr/>
              <a:t>‹N°›</a:t>
            </a:fld>
            <a:endParaRPr lang="fr-CA">
              <a:solidFill>
                <a:srgbClr val="131413">
                  <a:tint val="75000"/>
                </a:srgbClr>
              </a:solidFill>
            </a:endParaRPr>
          </a:p>
        </p:txBody>
      </p:sp>
    </p:spTree>
    <p:extLst>
      <p:ext uri="{BB962C8B-B14F-4D97-AF65-F5344CB8AC3E}">
        <p14:creationId xmlns:p14="http://schemas.microsoft.com/office/powerpoint/2010/main" val="10850390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13EB3C2D-58A4-4991-9AD7-916DB0B60FE6}" type="datetime1">
              <a:rPr lang="fr-CA" smtClean="0">
                <a:solidFill>
                  <a:srgbClr val="131413">
                    <a:tint val="75000"/>
                  </a:srgbClr>
                </a:solidFill>
              </a:rPr>
              <a:pPr/>
              <a:t>2018-11-21</a:t>
            </a:fld>
            <a:endParaRPr lang="fr-CA">
              <a:solidFill>
                <a:srgbClr val="131413">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131413">
                  <a:tint val="75000"/>
                </a:srgb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srgbClr val="131413">
                    <a:tint val="75000"/>
                  </a:srgbClr>
                </a:solidFill>
              </a:rPr>
              <a:pPr/>
              <a:t>‹N°›</a:t>
            </a:fld>
            <a:endParaRPr lang="fr-CA">
              <a:solidFill>
                <a:srgbClr val="131413">
                  <a:tint val="75000"/>
                </a:srgbClr>
              </a:solidFill>
            </a:endParaRPr>
          </a:p>
        </p:txBody>
      </p:sp>
    </p:spTree>
    <p:extLst>
      <p:ext uri="{BB962C8B-B14F-4D97-AF65-F5344CB8AC3E}">
        <p14:creationId xmlns:p14="http://schemas.microsoft.com/office/powerpoint/2010/main" val="36666364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273847"/>
            <a:ext cx="1971675" cy="4358879"/>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628652" y="273847"/>
            <a:ext cx="5800725" cy="435887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F1695EFA-9C73-4331-930F-593922DD5959}" type="datetime1">
              <a:rPr lang="fr-CA" smtClean="0">
                <a:solidFill>
                  <a:srgbClr val="131413">
                    <a:tint val="75000"/>
                  </a:srgbClr>
                </a:solidFill>
              </a:rPr>
              <a:pPr/>
              <a:t>2018-11-21</a:t>
            </a:fld>
            <a:endParaRPr lang="fr-CA">
              <a:solidFill>
                <a:srgbClr val="131413">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131413">
                  <a:tint val="75000"/>
                </a:srgb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srgbClr val="131413">
                    <a:tint val="75000"/>
                  </a:srgbClr>
                </a:solidFill>
              </a:rPr>
              <a:pPr/>
              <a:t>‹N°›</a:t>
            </a:fld>
            <a:endParaRPr lang="fr-CA">
              <a:solidFill>
                <a:srgbClr val="131413">
                  <a:tint val="75000"/>
                </a:srgbClr>
              </a:solidFill>
            </a:endParaRPr>
          </a:p>
        </p:txBody>
      </p:sp>
    </p:spTree>
    <p:extLst>
      <p:ext uri="{BB962C8B-B14F-4D97-AF65-F5344CB8AC3E}">
        <p14:creationId xmlns:p14="http://schemas.microsoft.com/office/powerpoint/2010/main" val="85340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7"/>
            <a:ext cx="7886700" cy="994172"/>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506" indent="0">
              <a:buNone/>
              <a:defRPr sz="1500" b="1"/>
            </a:lvl2pPr>
            <a:lvl3pPr marL="685052" indent="0">
              <a:buNone/>
              <a:defRPr sz="1400" b="1"/>
            </a:lvl3pPr>
            <a:lvl4pPr marL="1027578" indent="0">
              <a:buNone/>
              <a:defRPr sz="1200" b="1"/>
            </a:lvl4pPr>
            <a:lvl5pPr marL="1370104" indent="0">
              <a:buNone/>
              <a:defRPr sz="1200" b="1"/>
            </a:lvl5pPr>
            <a:lvl6pPr marL="1712651" indent="0">
              <a:buNone/>
              <a:defRPr sz="1200" b="1"/>
            </a:lvl6pPr>
            <a:lvl7pPr marL="2055155" indent="0">
              <a:buNone/>
              <a:defRPr sz="1200" b="1"/>
            </a:lvl7pPr>
            <a:lvl8pPr marL="2397660" indent="0">
              <a:buNone/>
              <a:defRPr sz="1200" b="1"/>
            </a:lvl8pPr>
            <a:lvl9pPr marL="2740166"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29152" y="1260872"/>
            <a:ext cx="3887391" cy="617934"/>
          </a:xfrm>
        </p:spPr>
        <p:txBody>
          <a:bodyPr anchor="b"/>
          <a:lstStyle>
            <a:lvl1pPr marL="0" indent="0">
              <a:buNone/>
              <a:defRPr sz="1800" b="1"/>
            </a:lvl1pPr>
            <a:lvl2pPr marL="342506" indent="0">
              <a:buNone/>
              <a:defRPr sz="1500" b="1"/>
            </a:lvl2pPr>
            <a:lvl3pPr marL="685052" indent="0">
              <a:buNone/>
              <a:defRPr sz="1400" b="1"/>
            </a:lvl3pPr>
            <a:lvl4pPr marL="1027578" indent="0">
              <a:buNone/>
              <a:defRPr sz="1200" b="1"/>
            </a:lvl4pPr>
            <a:lvl5pPr marL="1370104" indent="0">
              <a:buNone/>
              <a:defRPr sz="1200" b="1"/>
            </a:lvl5pPr>
            <a:lvl6pPr marL="1712651" indent="0">
              <a:buNone/>
              <a:defRPr sz="1200" b="1"/>
            </a:lvl6pPr>
            <a:lvl7pPr marL="2055155" indent="0">
              <a:buNone/>
              <a:defRPr sz="1200" b="1"/>
            </a:lvl7pPr>
            <a:lvl8pPr marL="2397660" indent="0">
              <a:buNone/>
              <a:defRPr sz="1200" b="1"/>
            </a:lvl8pPr>
            <a:lvl9pPr marL="2740166"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2" y="1878806"/>
            <a:ext cx="3887391"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CF0012B1-06B6-453B-B82D-8678D784C7EC}" type="datetime1">
              <a:rPr lang="fr-CA" smtClean="0">
                <a:solidFill>
                  <a:prstClr val="black">
                    <a:tint val="75000"/>
                  </a:prstClr>
                </a:solidFill>
              </a:rPr>
              <a:pPr/>
              <a:t>2018-11-21</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60419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6A49F5E8-3572-4A1D-91F1-392834F11F92}" type="datetime1">
              <a:rPr lang="fr-CA" smtClean="0">
                <a:solidFill>
                  <a:prstClr val="black">
                    <a:tint val="75000"/>
                  </a:prstClr>
                </a:solidFill>
              </a:rPr>
              <a:pPr/>
              <a:t>2018-11-21</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53162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83056B1-4CC1-4305-99ED-6ECD306CA61C}" type="datetime1">
              <a:rPr lang="fr-CA" smtClean="0">
                <a:solidFill>
                  <a:prstClr val="black">
                    <a:tint val="75000"/>
                  </a:prstClr>
                </a:solidFill>
              </a:rPr>
              <a:pPr/>
              <a:t>2018-11-21</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81806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CA"/>
          </a:p>
        </p:txBody>
      </p:sp>
      <p:sp>
        <p:nvSpPr>
          <p:cNvPr id="3" name="Espace réservé du contenu 2"/>
          <p:cNvSpPr>
            <a:spLocks noGrp="1"/>
          </p:cNvSpPr>
          <p:nvPr>
            <p:ph idx="1"/>
          </p:nvPr>
        </p:nvSpPr>
        <p:spPr>
          <a:xfrm>
            <a:off x="3887391" y="740602"/>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2506" indent="0">
              <a:buNone/>
              <a:defRPr sz="1100"/>
            </a:lvl2pPr>
            <a:lvl3pPr marL="685052" indent="0">
              <a:buNone/>
              <a:defRPr sz="900"/>
            </a:lvl3pPr>
            <a:lvl4pPr marL="1027578" indent="0">
              <a:buNone/>
              <a:defRPr sz="800"/>
            </a:lvl4pPr>
            <a:lvl5pPr marL="1370104" indent="0">
              <a:buNone/>
              <a:defRPr sz="800"/>
            </a:lvl5pPr>
            <a:lvl6pPr marL="1712651" indent="0">
              <a:buNone/>
              <a:defRPr sz="800"/>
            </a:lvl6pPr>
            <a:lvl7pPr marL="2055155" indent="0">
              <a:buNone/>
              <a:defRPr sz="800"/>
            </a:lvl7pPr>
            <a:lvl8pPr marL="2397660" indent="0">
              <a:buNone/>
              <a:defRPr sz="800"/>
            </a:lvl8pPr>
            <a:lvl9pPr marL="2740166" indent="0">
              <a:buNone/>
              <a:defRPr sz="8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3FF8AA9-48A6-4D86-ADDF-1C6877E050CA}" type="datetime1">
              <a:rPr lang="fr-CA" smtClean="0">
                <a:solidFill>
                  <a:prstClr val="black">
                    <a:tint val="75000"/>
                  </a:prstClr>
                </a:solidFill>
              </a:rPr>
              <a:pPr/>
              <a:t>2018-11-21</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686569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CA"/>
          </a:p>
        </p:txBody>
      </p:sp>
      <p:sp>
        <p:nvSpPr>
          <p:cNvPr id="3" name="Espace réservé pour une image  2"/>
          <p:cNvSpPr>
            <a:spLocks noGrp="1"/>
          </p:cNvSpPr>
          <p:nvPr>
            <p:ph type="pic" idx="1"/>
          </p:nvPr>
        </p:nvSpPr>
        <p:spPr>
          <a:xfrm>
            <a:off x="3887391" y="740602"/>
            <a:ext cx="4629150" cy="3655219"/>
          </a:xfrm>
        </p:spPr>
        <p:txBody>
          <a:bodyPr/>
          <a:lstStyle>
            <a:lvl1pPr marL="0" indent="0">
              <a:buNone/>
              <a:defRPr sz="2400"/>
            </a:lvl1pPr>
            <a:lvl2pPr marL="342506" indent="0">
              <a:buNone/>
              <a:defRPr sz="2100"/>
            </a:lvl2pPr>
            <a:lvl3pPr marL="685052" indent="0">
              <a:buNone/>
              <a:defRPr sz="1800"/>
            </a:lvl3pPr>
            <a:lvl4pPr marL="1027578" indent="0">
              <a:buNone/>
              <a:defRPr sz="1500"/>
            </a:lvl4pPr>
            <a:lvl5pPr marL="1370104" indent="0">
              <a:buNone/>
              <a:defRPr sz="1500"/>
            </a:lvl5pPr>
            <a:lvl6pPr marL="1712651" indent="0">
              <a:buNone/>
              <a:defRPr sz="1500"/>
            </a:lvl6pPr>
            <a:lvl7pPr marL="2055155" indent="0">
              <a:buNone/>
              <a:defRPr sz="1500"/>
            </a:lvl7pPr>
            <a:lvl8pPr marL="2397660" indent="0">
              <a:buNone/>
              <a:defRPr sz="1500"/>
            </a:lvl8pPr>
            <a:lvl9pPr marL="2740166" indent="0">
              <a:buNone/>
              <a:defRPr sz="1500"/>
            </a:lvl9pPr>
          </a:lstStyle>
          <a:p>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2506" indent="0">
              <a:buNone/>
              <a:defRPr sz="1100"/>
            </a:lvl2pPr>
            <a:lvl3pPr marL="685052" indent="0">
              <a:buNone/>
              <a:defRPr sz="900"/>
            </a:lvl3pPr>
            <a:lvl4pPr marL="1027578" indent="0">
              <a:buNone/>
              <a:defRPr sz="800"/>
            </a:lvl4pPr>
            <a:lvl5pPr marL="1370104" indent="0">
              <a:buNone/>
              <a:defRPr sz="800"/>
            </a:lvl5pPr>
            <a:lvl6pPr marL="1712651" indent="0">
              <a:buNone/>
              <a:defRPr sz="800"/>
            </a:lvl6pPr>
            <a:lvl7pPr marL="2055155" indent="0">
              <a:buNone/>
              <a:defRPr sz="800"/>
            </a:lvl7pPr>
            <a:lvl8pPr marL="2397660" indent="0">
              <a:buNone/>
              <a:defRPr sz="800"/>
            </a:lvl8pPr>
            <a:lvl9pPr marL="2740166" indent="0">
              <a:buNone/>
              <a:defRPr sz="8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0C412EE-819E-4133-9A61-E83C7632272C}" type="datetime1">
              <a:rPr lang="fr-CA" smtClean="0">
                <a:solidFill>
                  <a:prstClr val="black">
                    <a:tint val="75000"/>
                  </a:prstClr>
                </a:solidFill>
              </a:rPr>
              <a:pPr/>
              <a:t>2018-11-21</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707588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7"/>
            <a:ext cx="7886700" cy="994172"/>
          </a:xfrm>
          <a:prstGeom prst="rect">
            <a:avLst/>
          </a:prstGeom>
        </p:spPr>
        <p:txBody>
          <a:bodyPr vert="horz" lIns="68514" tIns="34289" rIns="68514" bIns="34289"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628650" y="1369219"/>
            <a:ext cx="7886700" cy="3263504"/>
          </a:xfrm>
          <a:prstGeom prst="rect">
            <a:avLst/>
          </a:prstGeom>
        </p:spPr>
        <p:txBody>
          <a:bodyPr vert="horz" lIns="68514" tIns="34289" rIns="68514" bIns="34289"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628650" y="4767270"/>
            <a:ext cx="2057400" cy="273844"/>
          </a:xfrm>
          <a:prstGeom prst="rect">
            <a:avLst/>
          </a:prstGeom>
        </p:spPr>
        <p:txBody>
          <a:bodyPr vert="horz" lIns="68514" tIns="34289" rIns="68514" bIns="34289" rtlCol="0" anchor="ctr"/>
          <a:lstStyle>
            <a:lvl1pPr algn="l">
              <a:defRPr sz="900">
                <a:solidFill>
                  <a:schemeClr val="tx1">
                    <a:tint val="75000"/>
                  </a:schemeClr>
                </a:solidFill>
              </a:defRPr>
            </a:lvl1pPr>
          </a:lstStyle>
          <a:p>
            <a:pPr defTabSz="685052"/>
            <a:fld id="{6163A81A-2086-4508-AE49-8A2B3254D4C5}" type="datetime1">
              <a:rPr lang="fr-CA" smtClean="0">
                <a:solidFill>
                  <a:prstClr val="black">
                    <a:tint val="75000"/>
                  </a:prstClr>
                </a:solidFill>
              </a:rPr>
              <a:pPr defTabSz="685052"/>
              <a:t>2018-11-21</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028950" y="4767270"/>
            <a:ext cx="3086100" cy="273844"/>
          </a:xfrm>
          <a:prstGeom prst="rect">
            <a:avLst/>
          </a:prstGeom>
        </p:spPr>
        <p:txBody>
          <a:bodyPr vert="horz" lIns="68514" tIns="34289" rIns="68514" bIns="34289" rtlCol="0" anchor="ctr"/>
          <a:lstStyle>
            <a:lvl1pPr algn="ctr">
              <a:defRPr sz="900">
                <a:solidFill>
                  <a:schemeClr val="tx1">
                    <a:tint val="75000"/>
                  </a:schemeClr>
                </a:solidFill>
              </a:defRPr>
            </a:lvl1pPr>
          </a:lstStyle>
          <a:p>
            <a:pPr defTabSz="685052"/>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457950" y="4767270"/>
            <a:ext cx="2057400" cy="273844"/>
          </a:xfrm>
          <a:prstGeom prst="rect">
            <a:avLst/>
          </a:prstGeom>
        </p:spPr>
        <p:txBody>
          <a:bodyPr vert="horz" lIns="68514" tIns="34289" rIns="68514" bIns="34289" rtlCol="0" anchor="ctr"/>
          <a:lstStyle>
            <a:lvl1pPr algn="r">
              <a:defRPr sz="900">
                <a:solidFill>
                  <a:schemeClr val="tx1">
                    <a:tint val="75000"/>
                  </a:schemeClr>
                </a:solidFill>
              </a:defRPr>
            </a:lvl1pPr>
          </a:lstStyle>
          <a:p>
            <a:pPr defTabSz="685052"/>
            <a:fld id="{189DF131-12C1-4EAC-8253-9E1DD4322B24}" type="slidenum">
              <a:rPr lang="fr-CA" smtClean="0">
                <a:solidFill>
                  <a:prstClr val="black">
                    <a:tint val="75000"/>
                  </a:prstClr>
                </a:solidFill>
              </a:rPr>
              <a:pPr defTabSz="685052"/>
              <a:t>‹N°›</a:t>
            </a:fld>
            <a:endParaRPr lang="fr-CA">
              <a:solidFill>
                <a:prstClr val="black">
                  <a:tint val="75000"/>
                </a:prstClr>
              </a:solidFill>
            </a:endParaRPr>
          </a:p>
        </p:txBody>
      </p:sp>
    </p:spTree>
    <p:extLst>
      <p:ext uri="{BB962C8B-B14F-4D97-AF65-F5344CB8AC3E}">
        <p14:creationId xmlns:p14="http://schemas.microsoft.com/office/powerpoint/2010/main" val="2376225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05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274" indent="-171274" algn="l" defTabSz="68505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821" indent="-171274" algn="l" defTabSz="68505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325" indent="-171274" algn="l" defTabSz="68505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830" indent="-171274" algn="l" defTabSz="68505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336" indent="-171274" algn="l" defTabSz="68505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3882" indent="-171274" algn="l" defTabSz="68505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408" indent="-171274" algn="l" defTabSz="68505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8934" indent="-171274" algn="l" defTabSz="68505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1481" indent="-171274" algn="l" defTabSz="68505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fr-FR"/>
      </a:defPPr>
      <a:lvl1pPr marL="0" algn="l" defTabSz="685052" rtl="0" eaLnBrk="1" latinLnBrk="0" hangingPunct="1">
        <a:defRPr sz="1400" kern="1200">
          <a:solidFill>
            <a:schemeClr val="tx1"/>
          </a:solidFill>
          <a:latin typeface="+mn-lt"/>
          <a:ea typeface="+mn-ea"/>
          <a:cs typeface="+mn-cs"/>
        </a:defRPr>
      </a:lvl1pPr>
      <a:lvl2pPr marL="342506" algn="l" defTabSz="685052" rtl="0" eaLnBrk="1" latinLnBrk="0" hangingPunct="1">
        <a:defRPr sz="1400" kern="1200">
          <a:solidFill>
            <a:schemeClr val="tx1"/>
          </a:solidFill>
          <a:latin typeface="+mn-lt"/>
          <a:ea typeface="+mn-ea"/>
          <a:cs typeface="+mn-cs"/>
        </a:defRPr>
      </a:lvl2pPr>
      <a:lvl3pPr marL="685052" algn="l" defTabSz="685052" rtl="0" eaLnBrk="1" latinLnBrk="0" hangingPunct="1">
        <a:defRPr sz="1400" kern="1200">
          <a:solidFill>
            <a:schemeClr val="tx1"/>
          </a:solidFill>
          <a:latin typeface="+mn-lt"/>
          <a:ea typeface="+mn-ea"/>
          <a:cs typeface="+mn-cs"/>
        </a:defRPr>
      </a:lvl3pPr>
      <a:lvl4pPr marL="1027578" algn="l" defTabSz="685052" rtl="0" eaLnBrk="1" latinLnBrk="0" hangingPunct="1">
        <a:defRPr sz="1400" kern="1200">
          <a:solidFill>
            <a:schemeClr val="tx1"/>
          </a:solidFill>
          <a:latin typeface="+mn-lt"/>
          <a:ea typeface="+mn-ea"/>
          <a:cs typeface="+mn-cs"/>
        </a:defRPr>
      </a:lvl4pPr>
      <a:lvl5pPr marL="1370104" algn="l" defTabSz="685052" rtl="0" eaLnBrk="1" latinLnBrk="0" hangingPunct="1">
        <a:defRPr sz="1400" kern="1200">
          <a:solidFill>
            <a:schemeClr val="tx1"/>
          </a:solidFill>
          <a:latin typeface="+mn-lt"/>
          <a:ea typeface="+mn-ea"/>
          <a:cs typeface="+mn-cs"/>
        </a:defRPr>
      </a:lvl5pPr>
      <a:lvl6pPr marL="1712651" algn="l" defTabSz="685052" rtl="0" eaLnBrk="1" latinLnBrk="0" hangingPunct="1">
        <a:defRPr sz="1400" kern="1200">
          <a:solidFill>
            <a:schemeClr val="tx1"/>
          </a:solidFill>
          <a:latin typeface="+mn-lt"/>
          <a:ea typeface="+mn-ea"/>
          <a:cs typeface="+mn-cs"/>
        </a:defRPr>
      </a:lvl6pPr>
      <a:lvl7pPr marL="2055155" algn="l" defTabSz="685052" rtl="0" eaLnBrk="1" latinLnBrk="0" hangingPunct="1">
        <a:defRPr sz="1400" kern="1200">
          <a:solidFill>
            <a:schemeClr val="tx1"/>
          </a:solidFill>
          <a:latin typeface="+mn-lt"/>
          <a:ea typeface="+mn-ea"/>
          <a:cs typeface="+mn-cs"/>
        </a:defRPr>
      </a:lvl7pPr>
      <a:lvl8pPr marL="2397660" algn="l" defTabSz="685052" rtl="0" eaLnBrk="1" latinLnBrk="0" hangingPunct="1">
        <a:defRPr sz="1400" kern="1200">
          <a:solidFill>
            <a:schemeClr val="tx1"/>
          </a:solidFill>
          <a:latin typeface="+mn-lt"/>
          <a:ea typeface="+mn-ea"/>
          <a:cs typeface="+mn-cs"/>
        </a:defRPr>
      </a:lvl8pPr>
      <a:lvl9pPr marL="2740166" algn="l" defTabSz="685052"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7"/>
            <a:ext cx="7886700" cy="994172"/>
          </a:xfrm>
          <a:prstGeom prst="rect">
            <a:avLst/>
          </a:prstGeom>
        </p:spPr>
        <p:txBody>
          <a:bodyPr vert="horz" lIns="68307" tIns="34289" rIns="68307" bIns="34289"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628650" y="1369219"/>
            <a:ext cx="7886700" cy="3263504"/>
          </a:xfrm>
          <a:prstGeom prst="rect">
            <a:avLst/>
          </a:prstGeom>
        </p:spPr>
        <p:txBody>
          <a:bodyPr vert="horz" lIns="68307" tIns="34289" rIns="68307" bIns="34289"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628650" y="4767267"/>
            <a:ext cx="2057400" cy="273844"/>
          </a:xfrm>
          <a:prstGeom prst="rect">
            <a:avLst/>
          </a:prstGeom>
        </p:spPr>
        <p:txBody>
          <a:bodyPr vert="horz" lIns="68307" tIns="34289" rIns="68307" bIns="34289" rtlCol="0" anchor="ctr"/>
          <a:lstStyle>
            <a:lvl1pPr algn="l">
              <a:defRPr sz="900">
                <a:solidFill>
                  <a:schemeClr val="tx1">
                    <a:tint val="75000"/>
                  </a:schemeClr>
                </a:solidFill>
              </a:defRPr>
            </a:lvl1pPr>
          </a:lstStyle>
          <a:p>
            <a:pPr defTabSz="682706"/>
            <a:fld id="{C09DE729-E620-4304-9733-1205F59F5EF8}" type="datetimeFigureOut">
              <a:rPr lang="fr-CA" smtClean="0">
                <a:solidFill>
                  <a:prstClr val="black">
                    <a:tint val="75000"/>
                  </a:prstClr>
                </a:solidFill>
              </a:rPr>
              <a:pPr defTabSz="682706"/>
              <a:t>2018-11-21</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028950" y="4767267"/>
            <a:ext cx="3086100" cy="273844"/>
          </a:xfrm>
          <a:prstGeom prst="rect">
            <a:avLst/>
          </a:prstGeom>
        </p:spPr>
        <p:txBody>
          <a:bodyPr vert="horz" lIns="68307" tIns="34289" rIns="68307" bIns="34289" rtlCol="0" anchor="ctr"/>
          <a:lstStyle>
            <a:lvl1pPr algn="ctr">
              <a:defRPr sz="900">
                <a:solidFill>
                  <a:schemeClr val="tx1">
                    <a:tint val="75000"/>
                  </a:schemeClr>
                </a:solidFill>
              </a:defRPr>
            </a:lvl1pPr>
          </a:lstStyle>
          <a:p>
            <a:pPr defTabSz="682706"/>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457950" y="4767267"/>
            <a:ext cx="2057400" cy="273844"/>
          </a:xfrm>
          <a:prstGeom prst="rect">
            <a:avLst/>
          </a:prstGeom>
        </p:spPr>
        <p:txBody>
          <a:bodyPr vert="horz" lIns="68307" tIns="34289" rIns="68307" bIns="34289" rtlCol="0" anchor="ctr"/>
          <a:lstStyle>
            <a:lvl1pPr algn="r">
              <a:defRPr sz="900">
                <a:solidFill>
                  <a:schemeClr val="tx1">
                    <a:tint val="75000"/>
                  </a:schemeClr>
                </a:solidFill>
              </a:defRPr>
            </a:lvl1pPr>
          </a:lstStyle>
          <a:p>
            <a:pPr defTabSz="682706"/>
            <a:fld id="{189DF131-12C1-4EAC-8253-9E1DD4322B24}" type="slidenum">
              <a:rPr lang="fr-CA" smtClean="0">
                <a:solidFill>
                  <a:prstClr val="black">
                    <a:tint val="75000"/>
                  </a:prstClr>
                </a:solidFill>
              </a:rPr>
              <a:pPr defTabSz="682706"/>
              <a:t>‹N°›</a:t>
            </a:fld>
            <a:endParaRPr lang="fr-CA">
              <a:solidFill>
                <a:prstClr val="black">
                  <a:tint val="75000"/>
                </a:prstClr>
              </a:solidFill>
            </a:endParaRPr>
          </a:p>
        </p:txBody>
      </p:sp>
    </p:spTree>
    <p:extLst>
      <p:ext uri="{BB962C8B-B14F-4D97-AF65-F5344CB8AC3E}">
        <p14:creationId xmlns:p14="http://schemas.microsoft.com/office/powerpoint/2010/main" val="27200781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270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722" indent="-170722" algn="l" defTabSz="68270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165" indent="-170722" algn="l" defTabSz="68270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3427" indent="-170722" algn="l" defTabSz="68270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4690" indent="-170722" algn="l" defTabSz="68270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5954" indent="-170722" algn="l" defTabSz="68270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77396" indent="-170722" algn="l" defTabSz="68270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18750" indent="-170722" algn="l" defTabSz="68270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0102" indent="-170722" algn="l" defTabSz="68270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1545" indent="-170722" algn="l" defTabSz="68270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fr-FR"/>
      </a:defPPr>
      <a:lvl1pPr marL="0" algn="l" defTabSz="682706" rtl="0" eaLnBrk="1" latinLnBrk="0" hangingPunct="1">
        <a:defRPr sz="1400" kern="1200">
          <a:solidFill>
            <a:schemeClr val="tx1"/>
          </a:solidFill>
          <a:latin typeface="+mn-lt"/>
          <a:ea typeface="+mn-ea"/>
          <a:cs typeface="+mn-cs"/>
        </a:defRPr>
      </a:lvl1pPr>
      <a:lvl2pPr marL="341264" algn="l" defTabSz="682706" rtl="0" eaLnBrk="1" latinLnBrk="0" hangingPunct="1">
        <a:defRPr sz="1400" kern="1200">
          <a:solidFill>
            <a:schemeClr val="tx1"/>
          </a:solidFill>
          <a:latin typeface="+mn-lt"/>
          <a:ea typeface="+mn-ea"/>
          <a:cs typeface="+mn-cs"/>
        </a:defRPr>
      </a:lvl2pPr>
      <a:lvl3pPr marL="682706" algn="l" defTabSz="682706" rtl="0" eaLnBrk="1" latinLnBrk="0" hangingPunct="1">
        <a:defRPr sz="1400" kern="1200">
          <a:solidFill>
            <a:schemeClr val="tx1"/>
          </a:solidFill>
          <a:latin typeface="+mn-lt"/>
          <a:ea typeface="+mn-ea"/>
          <a:cs typeface="+mn-cs"/>
        </a:defRPr>
      </a:lvl3pPr>
      <a:lvl4pPr marL="1024060" algn="l" defTabSz="682706" rtl="0" eaLnBrk="1" latinLnBrk="0" hangingPunct="1">
        <a:defRPr sz="1400" kern="1200">
          <a:solidFill>
            <a:schemeClr val="tx1"/>
          </a:solidFill>
          <a:latin typeface="+mn-lt"/>
          <a:ea typeface="+mn-ea"/>
          <a:cs typeface="+mn-cs"/>
        </a:defRPr>
      </a:lvl4pPr>
      <a:lvl5pPr marL="1365412" algn="l" defTabSz="682706" rtl="0" eaLnBrk="1" latinLnBrk="0" hangingPunct="1">
        <a:defRPr sz="1400" kern="1200">
          <a:solidFill>
            <a:schemeClr val="tx1"/>
          </a:solidFill>
          <a:latin typeface="+mn-lt"/>
          <a:ea typeface="+mn-ea"/>
          <a:cs typeface="+mn-cs"/>
        </a:defRPr>
      </a:lvl5pPr>
      <a:lvl6pPr marL="1706855" algn="l" defTabSz="682706" rtl="0" eaLnBrk="1" latinLnBrk="0" hangingPunct="1">
        <a:defRPr sz="1400" kern="1200">
          <a:solidFill>
            <a:schemeClr val="tx1"/>
          </a:solidFill>
          <a:latin typeface="+mn-lt"/>
          <a:ea typeface="+mn-ea"/>
          <a:cs typeface="+mn-cs"/>
        </a:defRPr>
      </a:lvl6pPr>
      <a:lvl7pPr marL="2048117" algn="l" defTabSz="682706" rtl="0" eaLnBrk="1" latinLnBrk="0" hangingPunct="1">
        <a:defRPr sz="1400" kern="1200">
          <a:solidFill>
            <a:schemeClr val="tx1"/>
          </a:solidFill>
          <a:latin typeface="+mn-lt"/>
          <a:ea typeface="+mn-ea"/>
          <a:cs typeface="+mn-cs"/>
        </a:defRPr>
      </a:lvl7pPr>
      <a:lvl8pPr marL="2389380" algn="l" defTabSz="682706" rtl="0" eaLnBrk="1" latinLnBrk="0" hangingPunct="1">
        <a:defRPr sz="1400" kern="1200">
          <a:solidFill>
            <a:schemeClr val="tx1"/>
          </a:solidFill>
          <a:latin typeface="+mn-lt"/>
          <a:ea typeface="+mn-ea"/>
          <a:cs typeface="+mn-cs"/>
        </a:defRPr>
      </a:lvl8pPr>
      <a:lvl9pPr marL="2730707" algn="l" defTabSz="682706"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092" tIns="45546" rIns="91092" bIns="45546"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457200" y="1200154"/>
            <a:ext cx="8229600" cy="3394472"/>
          </a:xfrm>
          <a:prstGeom prst="rect">
            <a:avLst/>
          </a:prstGeom>
        </p:spPr>
        <p:txBody>
          <a:bodyPr vert="horz" lIns="91092" tIns="45546" rIns="91092" bIns="45546"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457200" y="4767267"/>
            <a:ext cx="2133600" cy="273844"/>
          </a:xfrm>
          <a:prstGeom prst="rect">
            <a:avLst/>
          </a:prstGeom>
        </p:spPr>
        <p:txBody>
          <a:bodyPr vert="horz" lIns="91092" tIns="45546" rIns="91092" bIns="45546" rtlCol="0" anchor="ctr"/>
          <a:lstStyle>
            <a:lvl1pPr algn="l">
              <a:defRPr sz="1200">
                <a:solidFill>
                  <a:schemeClr val="tx1">
                    <a:tint val="75000"/>
                  </a:schemeClr>
                </a:solidFill>
              </a:defRPr>
            </a:lvl1pPr>
          </a:lstStyle>
          <a:p>
            <a:pPr defTabSz="455114"/>
            <a:fld id="{3FDE3769-2E3B-1242-97A7-E37767BF256D}" type="datetimeFigureOut">
              <a:rPr lang="fr-FR" smtClean="0">
                <a:solidFill>
                  <a:prstClr val="black">
                    <a:tint val="75000"/>
                  </a:prstClr>
                </a:solidFill>
              </a:rPr>
              <a:pPr defTabSz="455114"/>
              <a:t>21/11/2018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4767267"/>
            <a:ext cx="2895600" cy="273844"/>
          </a:xfrm>
          <a:prstGeom prst="rect">
            <a:avLst/>
          </a:prstGeom>
        </p:spPr>
        <p:txBody>
          <a:bodyPr vert="horz" lIns="91092" tIns="45546" rIns="91092" bIns="45546" rtlCol="0" anchor="ctr"/>
          <a:lstStyle>
            <a:lvl1pPr algn="ctr">
              <a:defRPr sz="1200">
                <a:solidFill>
                  <a:schemeClr val="tx1">
                    <a:tint val="75000"/>
                  </a:schemeClr>
                </a:solidFill>
              </a:defRPr>
            </a:lvl1pPr>
          </a:lstStyle>
          <a:p>
            <a:pPr defTabSz="455114"/>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4767267"/>
            <a:ext cx="2133600" cy="273844"/>
          </a:xfrm>
          <a:prstGeom prst="rect">
            <a:avLst/>
          </a:prstGeom>
        </p:spPr>
        <p:txBody>
          <a:bodyPr vert="horz" lIns="91092" tIns="45546" rIns="91092" bIns="45546" rtlCol="0" anchor="ctr"/>
          <a:lstStyle>
            <a:lvl1pPr algn="r">
              <a:defRPr sz="1200">
                <a:solidFill>
                  <a:schemeClr val="tx1">
                    <a:tint val="75000"/>
                  </a:schemeClr>
                </a:solidFill>
              </a:defRPr>
            </a:lvl1pPr>
          </a:lstStyle>
          <a:p>
            <a:pPr defTabSz="455114"/>
            <a:fld id="{E453D491-A9B9-0141-8C71-D9AE4B1D189F}" type="slidenum">
              <a:rPr lang="fr-FR" smtClean="0">
                <a:solidFill>
                  <a:prstClr val="black">
                    <a:tint val="75000"/>
                  </a:prstClr>
                </a:solidFill>
              </a:rPr>
              <a:pPr defTabSz="455114"/>
              <a:t>‹N°›</a:t>
            </a:fld>
            <a:endParaRPr lang="fr-FR">
              <a:solidFill>
                <a:prstClr val="black">
                  <a:tint val="75000"/>
                </a:prstClr>
              </a:solidFill>
            </a:endParaRPr>
          </a:p>
        </p:txBody>
      </p:sp>
    </p:spTree>
    <p:extLst>
      <p:ext uri="{BB962C8B-B14F-4D97-AF65-F5344CB8AC3E}">
        <p14:creationId xmlns:p14="http://schemas.microsoft.com/office/powerpoint/2010/main" val="35979674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5114" rtl="0" eaLnBrk="1" latinLnBrk="0" hangingPunct="1">
        <a:spcBef>
          <a:spcPct val="0"/>
        </a:spcBef>
        <a:buNone/>
        <a:defRPr sz="4400" kern="1200">
          <a:solidFill>
            <a:schemeClr val="tx1"/>
          </a:solidFill>
          <a:latin typeface="+mj-lt"/>
          <a:ea typeface="+mj-ea"/>
          <a:cs typeface="+mj-cs"/>
        </a:defRPr>
      </a:lvl1pPr>
    </p:titleStyle>
    <p:bodyStyle>
      <a:lvl1pPr marL="341336" indent="-341336" algn="l" defTabSz="455114" rtl="0" eaLnBrk="1" latinLnBrk="0" hangingPunct="1">
        <a:spcBef>
          <a:spcPct val="20000"/>
        </a:spcBef>
        <a:buFont typeface="Arial"/>
        <a:buChar char="•"/>
        <a:defRPr sz="3200" kern="1200">
          <a:solidFill>
            <a:schemeClr val="tx1"/>
          </a:solidFill>
          <a:latin typeface="+mn-lt"/>
          <a:ea typeface="+mn-ea"/>
          <a:cs typeface="+mn-cs"/>
        </a:defRPr>
      </a:lvl1pPr>
      <a:lvl2pPr marL="739817" indent="-284532" algn="l" defTabSz="455114" rtl="0" eaLnBrk="1" latinLnBrk="0" hangingPunct="1">
        <a:spcBef>
          <a:spcPct val="20000"/>
        </a:spcBef>
        <a:buFont typeface="Arial"/>
        <a:buChar char="–"/>
        <a:defRPr sz="2800" kern="1200">
          <a:solidFill>
            <a:schemeClr val="tx1"/>
          </a:solidFill>
          <a:latin typeface="+mn-lt"/>
          <a:ea typeface="+mn-ea"/>
          <a:cs typeface="+mn-cs"/>
        </a:defRPr>
      </a:lvl2pPr>
      <a:lvl3pPr marL="1138042" indent="-227556" algn="l" defTabSz="455114" rtl="0" eaLnBrk="1" latinLnBrk="0" hangingPunct="1">
        <a:spcBef>
          <a:spcPct val="20000"/>
        </a:spcBef>
        <a:buFont typeface="Arial"/>
        <a:buChar char="•"/>
        <a:defRPr sz="2400" kern="1200">
          <a:solidFill>
            <a:schemeClr val="tx1"/>
          </a:solidFill>
          <a:latin typeface="+mn-lt"/>
          <a:ea typeface="+mn-ea"/>
          <a:cs typeface="+mn-cs"/>
        </a:defRPr>
      </a:lvl3pPr>
      <a:lvl4pPr marL="1593284" indent="-227556" algn="l" defTabSz="455114" rtl="0" eaLnBrk="1" latinLnBrk="0" hangingPunct="1">
        <a:spcBef>
          <a:spcPct val="20000"/>
        </a:spcBef>
        <a:buFont typeface="Arial"/>
        <a:buChar char="–"/>
        <a:defRPr sz="2000" kern="1200">
          <a:solidFill>
            <a:schemeClr val="tx1"/>
          </a:solidFill>
          <a:latin typeface="+mn-lt"/>
          <a:ea typeface="+mn-ea"/>
          <a:cs typeface="+mn-cs"/>
        </a:defRPr>
      </a:lvl4pPr>
      <a:lvl5pPr marL="2048525" indent="-227556" algn="l" defTabSz="455114" rtl="0" eaLnBrk="1" latinLnBrk="0" hangingPunct="1">
        <a:spcBef>
          <a:spcPct val="20000"/>
        </a:spcBef>
        <a:buFont typeface="Arial"/>
        <a:buChar char="»"/>
        <a:defRPr sz="2000" kern="1200">
          <a:solidFill>
            <a:schemeClr val="tx1"/>
          </a:solidFill>
          <a:latin typeface="+mn-lt"/>
          <a:ea typeface="+mn-ea"/>
          <a:cs typeface="+mn-cs"/>
        </a:defRPr>
      </a:lvl5pPr>
      <a:lvl6pPr marL="2503640" indent="-227556" algn="l" defTabSz="455114" rtl="0" eaLnBrk="1" latinLnBrk="0" hangingPunct="1">
        <a:spcBef>
          <a:spcPct val="20000"/>
        </a:spcBef>
        <a:buFont typeface="Arial"/>
        <a:buChar char="•"/>
        <a:defRPr sz="2000" kern="1200">
          <a:solidFill>
            <a:schemeClr val="tx1"/>
          </a:solidFill>
          <a:latin typeface="+mn-lt"/>
          <a:ea typeface="+mn-ea"/>
          <a:cs typeface="+mn-cs"/>
        </a:defRPr>
      </a:lvl6pPr>
      <a:lvl7pPr marL="2958924" indent="-227556" algn="l" defTabSz="455114" rtl="0" eaLnBrk="1" latinLnBrk="0" hangingPunct="1">
        <a:spcBef>
          <a:spcPct val="20000"/>
        </a:spcBef>
        <a:buFont typeface="Arial"/>
        <a:buChar char="•"/>
        <a:defRPr sz="2000" kern="1200">
          <a:solidFill>
            <a:schemeClr val="tx1"/>
          </a:solidFill>
          <a:latin typeface="+mn-lt"/>
          <a:ea typeface="+mn-ea"/>
          <a:cs typeface="+mn-cs"/>
        </a:defRPr>
      </a:lvl7pPr>
      <a:lvl8pPr marL="3414129" indent="-227556" algn="l" defTabSz="455114" rtl="0" eaLnBrk="1" latinLnBrk="0" hangingPunct="1">
        <a:spcBef>
          <a:spcPct val="20000"/>
        </a:spcBef>
        <a:buFont typeface="Arial"/>
        <a:buChar char="•"/>
        <a:defRPr sz="2000" kern="1200">
          <a:solidFill>
            <a:schemeClr val="tx1"/>
          </a:solidFill>
          <a:latin typeface="+mn-lt"/>
          <a:ea typeface="+mn-ea"/>
          <a:cs typeface="+mn-cs"/>
        </a:defRPr>
      </a:lvl8pPr>
      <a:lvl9pPr marL="3869378" indent="-227556" algn="l" defTabSz="45511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5114" rtl="0" eaLnBrk="1" latinLnBrk="0" hangingPunct="1">
        <a:defRPr sz="1800" kern="1200">
          <a:solidFill>
            <a:schemeClr val="tx1"/>
          </a:solidFill>
          <a:latin typeface="+mn-lt"/>
          <a:ea typeface="+mn-ea"/>
          <a:cs typeface="+mn-cs"/>
        </a:defRPr>
      </a:lvl1pPr>
      <a:lvl2pPr marL="455114" algn="l" defTabSz="455114" rtl="0" eaLnBrk="1" latinLnBrk="0" hangingPunct="1">
        <a:defRPr sz="1800" kern="1200">
          <a:solidFill>
            <a:schemeClr val="tx1"/>
          </a:solidFill>
          <a:latin typeface="+mn-lt"/>
          <a:ea typeface="+mn-ea"/>
          <a:cs typeface="+mn-cs"/>
        </a:defRPr>
      </a:lvl2pPr>
      <a:lvl3pPr marL="910485" algn="l" defTabSz="455114" rtl="0" eaLnBrk="1" latinLnBrk="0" hangingPunct="1">
        <a:defRPr sz="1800" kern="1200">
          <a:solidFill>
            <a:schemeClr val="tx1"/>
          </a:solidFill>
          <a:latin typeface="+mn-lt"/>
          <a:ea typeface="+mn-ea"/>
          <a:cs typeface="+mn-cs"/>
        </a:defRPr>
      </a:lvl3pPr>
      <a:lvl4pPr marL="1365684" algn="l" defTabSz="455114" rtl="0" eaLnBrk="1" latinLnBrk="0" hangingPunct="1">
        <a:defRPr sz="1800" kern="1200">
          <a:solidFill>
            <a:schemeClr val="tx1"/>
          </a:solidFill>
          <a:latin typeface="+mn-lt"/>
          <a:ea typeface="+mn-ea"/>
          <a:cs typeface="+mn-cs"/>
        </a:defRPr>
      </a:lvl4pPr>
      <a:lvl5pPr marL="1820969" algn="l" defTabSz="455114" rtl="0" eaLnBrk="1" latinLnBrk="0" hangingPunct="1">
        <a:defRPr sz="1800" kern="1200">
          <a:solidFill>
            <a:schemeClr val="tx1"/>
          </a:solidFill>
          <a:latin typeface="+mn-lt"/>
          <a:ea typeface="+mn-ea"/>
          <a:cs typeface="+mn-cs"/>
        </a:defRPr>
      </a:lvl5pPr>
      <a:lvl6pPr marL="2276082" algn="l" defTabSz="455114" rtl="0" eaLnBrk="1" latinLnBrk="0" hangingPunct="1">
        <a:defRPr sz="1800" kern="1200">
          <a:solidFill>
            <a:schemeClr val="tx1"/>
          </a:solidFill>
          <a:latin typeface="+mn-lt"/>
          <a:ea typeface="+mn-ea"/>
          <a:cs typeface="+mn-cs"/>
        </a:defRPr>
      </a:lvl6pPr>
      <a:lvl7pPr marL="2731251" algn="l" defTabSz="455114" rtl="0" eaLnBrk="1" latinLnBrk="0" hangingPunct="1">
        <a:defRPr sz="1800" kern="1200">
          <a:solidFill>
            <a:schemeClr val="tx1"/>
          </a:solidFill>
          <a:latin typeface="+mn-lt"/>
          <a:ea typeface="+mn-ea"/>
          <a:cs typeface="+mn-cs"/>
        </a:defRPr>
      </a:lvl7pPr>
      <a:lvl8pPr marL="3186533" algn="l" defTabSz="455114" rtl="0" eaLnBrk="1" latinLnBrk="0" hangingPunct="1">
        <a:defRPr sz="1800" kern="1200">
          <a:solidFill>
            <a:schemeClr val="tx1"/>
          </a:solidFill>
          <a:latin typeface="+mn-lt"/>
          <a:ea typeface="+mn-ea"/>
          <a:cs typeface="+mn-cs"/>
        </a:defRPr>
      </a:lvl8pPr>
      <a:lvl9pPr marL="3641752" algn="l" defTabSz="45511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7"/>
            <a:ext cx="7886700" cy="994172"/>
          </a:xfrm>
          <a:prstGeom prst="rect">
            <a:avLst/>
          </a:prstGeom>
        </p:spPr>
        <p:txBody>
          <a:bodyPr vert="horz" lIns="68576" tIns="34289" rIns="68576" bIns="34289"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628650" y="1369219"/>
            <a:ext cx="7886700" cy="3263504"/>
          </a:xfrm>
          <a:prstGeom prst="rect">
            <a:avLst/>
          </a:prstGeom>
        </p:spPr>
        <p:txBody>
          <a:bodyPr vert="horz" lIns="68576" tIns="34289" rIns="68576" bIns="34289"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628650" y="4767270"/>
            <a:ext cx="2057400" cy="273844"/>
          </a:xfrm>
          <a:prstGeom prst="rect">
            <a:avLst/>
          </a:prstGeom>
        </p:spPr>
        <p:txBody>
          <a:bodyPr vert="horz" lIns="68576" tIns="34289" rIns="68576" bIns="34289" rtlCol="0" anchor="ctr"/>
          <a:lstStyle>
            <a:lvl1pPr algn="l">
              <a:defRPr sz="900">
                <a:solidFill>
                  <a:schemeClr val="tx1">
                    <a:tint val="75000"/>
                  </a:schemeClr>
                </a:solidFill>
              </a:defRPr>
            </a:lvl1pPr>
          </a:lstStyle>
          <a:p>
            <a:pPr defTabSz="685749"/>
            <a:fld id="{6163A81A-2086-4508-AE49-8A2B3254D4C5}" type="datetime1">
              <a:rPr lang="fr-CA" smtClean="0">
                <a:solidFill>
                  <a:srgbClr val="131413">
                    <a:tint val="75000"/>
                  </a:srgbClr>
                </a:solidFill>
              </a:rPr>
              <a:pPr defTabSz="685749"/>
              <a:t>2018-11-21</a:t>
            </a:fld>
            <a:endParaRPr lang="fr-CA">
              <a:solidFill>
                <a:srgbClr val="131413">
                  <a:tint val="75000"/>
                </a:srgbClr>
              </a:solidFill>
            </a:endParaRPr>
          </a:p>
        </p:txBody>
      </p:sp>
      <p:sp>
        <p:nvSpPr>
          <p:cNvPr id="5" name="Espace réservé du pied de page 4"/>
          <p:cNvSpPr>
            <a:spLocks noGrp="1"/>
          </p:cNvSpPr>
          <p:nvPr>
            <p:ph type="ftr" sz="quarter" idx="3"/>
          </p:nvPr>
        </p:nvSpPr>
        <p:spPr>
          <a:xfrm>
            <a:off x="3028950" y="4767270"/>
            <a:ext cx="3086100" cy="273844"/>
          </a:xfrm>
          <a:prstGeom prst="rect">
            <a:avLst/>
          </a:prstGeom>
        </p:spPr>
        <p:txBody>
          <a:bodyPr vert="horz" lIns="68576" tIns="34289" rIns="68576" bIns="34289" rtlCol="0" anchor="ctr"/>
          <a:lstStyle>
            <a:lvl1pPr algn="ctr">
              <a:defRPr sz="900">
                <a:solidFill>
                  <a:schemeClr val="tx1">
                    <a:tint val="75000"/>
                  </a:schemeClr>
                </a:solidFill>
              </a:defRPr>
            </a:lvl1pPr>
          </a:lstStyle>
          <a:p>
            <a:pPr defTabSz="685749"/>
            <a:endParaRPr lang="fr-CA">
              <a:solidFill>
                <a:srgbClr val="131413">
                  <a:tint val="75000"/>
                </a:srgbClr>
              </a:solidFill>
            </a:endParaRPr>
          </a:p>
        </p:txBody>
      </p:sp>
      <p:sp>
        <p:nvSpPr>
          <p:cNvPr id="6" name="Espace réservé du numéro de diapositive 5"/>
          <p:cNvSpPr>
            <a:spLocks noGrp="1"/>
          </p:cNvSpPr>
          <p:nvPr>
            <p:ph type="sldNum" sz="quarter" idx="4"/>
          </p:nvPr>
        </p:nvSpPr>
        <p:spPr>
          <a:xfrm>
            <a:off x="6457950" y="4767270"/>
            <a:ext cx="2057400" cy="273844"/>
          </a:xfrm>
          <a:prstGeom prst="rect">
            <a:avLst/>
          </a:prstGeom>
        </p:spPr>
        <p:txBody>
          <a:bodyPr vert="horz" lIns="68576" tIns="34289" rIns="68576" bIns="34289" rtlCol="0" anchor="ctr"/>
          <a:lstStyle>
            <a:lvl1pPr algn="r">
              <a:defRPr sz="900">
                <a:solidFill>
                  <a:schemeClr val="tx1">
                    <a:tint val="75000"/>
                  </a:schemeClr>
                </a:solidFill>
              </a:defRPr>
            </a:lvl1pPr>
          </a:lstStyle>
          <a:p>
            <a:pPr defTabSz="685749"/>
            <a:fld id="{189DF131-12C1-4EAC-8253-9E1DD4322B24}" type="slidenum">
              <a:rPr lang="fr-CA" smtClean="0">
                <a:solidFill>
                  <a:srgbClr val="131413">
                    <a:tint val="75000"/>
                  </a:srgbClr>
                </a:solidFill>
              </a:rPr>
              <a:pPr defTabSz="685749"/>
              <a:t>‹N°›</a:t>
            </a:fld>
            <a:endParaRPr lang="fr-CA">
              <a:solidFill>
                <a:srgbClr val="131413">
                  <a:tint val="75000"/>
                </a:srgbClr>
              </a:solidFill>
            </a:endParaRPr>
          </a:p>
        </p:txBody>
      </p:sp>
    </p:spTree>
    <p:extLst>
      <p:ext uri="{BB962C8B-B14F-4D97-AF65-F5344CB8AC3E}">
        <p14:creationId xmlns:p14="http://schemas.microsoft.com/office/powerpoint/2010/main" val="13704312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74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8" indent="-171438" algn="l" defTabSz="6857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13" indent="-171438" algn="l" defTabSz="68574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6" indent="-171438" algn="l" defTabSz="68574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0"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35"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fr-FR"/>
      </a:defPPr>
      <a:lvl1pPr marL="0" algn="l" defTabSz="685749" rtl="0" eaLnBrk="1" latinLnBrk="0" hangingPunct="1">
        <a:defRPr sz="1400" kern="1200">
          <a:solidFill>
            <a:schemeClr val="tx1"/>
          </a:solidFill>
          <a:latin typeface="+mn-lt"/>
          <a:ea typeface="+mn-ea"/>
          <a:cs typeface="+mn-cs"/>
        </a:defRPr>
      </a:lvl1pPr>
      <a:lvl2pPr marL="342875" algn="l" defTabSz="685749" rtl="0" eaLnBrk="1" latinLnBrk="0" hangingPunct="1">
        <a:defRPr sz="1400" kern="1200">
          <a:solidFill>
            <a:schemeClr val="tx1"/>
          </a:solidFill>
          <a:latin typeface="+mn-lt"/>
          <a:ea typeface="+mn-ea"/>
          <a:cs typeface="+mn-cs"/>
        </a:defRPr>
      </a:lvl2pPr>
      <a:lvl3pPr marL="685749" algn="l" defTabSz="685749" rtl="0" eaLnBrk="1" latinLnBrk="0" hangingPunct="1">
        <a:defRPr sz="1400" kern="1200">
          <a:solidFill>
            <a:schemeClr val="tx1"/>
          </a:solidFill>
          <a:latin typeface="+mn-lt"/>
          <a:ea typeface="+mn-ea"/>
          <a:cs typeface="+mn-cs"/>
        </a:defRPr>
      </a:lvl3pPr>
      <a:lvl4pPr marL="1028624" algn="l" defTabSz="685749" rtl="0" eaLnBrk="1" latinLnBrk="0" hangingPunct="1">
        <a:defRPr sz="1400" kern="1200">
          <a:solidFill>
            <a:schemeClr val="tx1"/>
          </a:solidFill>
          <a:latin typeface="+mn-lt"/>
          <a:ea typeface="+mn-ea"/>
          <a:cs typeface="+mn-cs"/>
        </a:defRPr>
      </a:lvl4pPr>
      <a:lvl5pPr marL="1371498" algn="l" defTabSz="685749" rtl="0" eaLnBrk="1" latinLnBrk="0" hangingPunct="1">
        <a:defRPr sz="1400" kern="1200">
          <a:solidFill>
            <a:schemeClr val="tx1"/>
          </a:solidFill>
          <a:latin typeface="+mn-lt"/>
          <a:ea typeface="+mn-ea"/>
          <a:cs typeface="+mn-cs"/>
        </a:defRPr>
      </a:lvl5pPr>
      <a:lvl6pPr marL="1714373" algn="l" defTabSz="685749" rtl="0" eaLnBrk="1" latinLnBrk="0" hangingPunct="1">
        <a:defRPr sz="1400" kern="1200">
          <a:solidFill>
            <a:schemeClr val="tx1"/>
          </a:solidFill>
          <a:latin typeface="+mn-lt"/>
          <a:ea typeface="+mn-ea"/>
          <a:cs typeface="+mn-cs"/>
        </a:defRPr>
      </a:lvl6pPr>
      <a:lvl7pPr marL="2057246" algn="l" defTabSz="685749" rtl="0" eaLnBrk="1" latinLnBrk="0" hangingPunct="1">
        <a:defRPr sz="1400" kern="1200">
          <a:solidFill>
            <a:schemeClr val="tx1"/>
          </a:solidFill>
          <a:latin typeface="+mn-lt"/>
          <a:ea typeface="+mn-ea"/>
          <a:cs typeface="+mn-cs"/>
        </a:defRPr>
      </a:lvl7pPr>
      <a:lvl8pPr marL="2400120" algn="l" defTabSz="685749" rtl="0" eaLnBrk="1" latinLnBrk="0" hangingPunct="1">
        <a:defRPr sz="1400" kern="1200">
          <a:solidFill>
            <a:schemeClr val="tx1"/>
          </a:solidFill>
          <a:latin typeface="+mn-lt"/>
          <a:ea typeface="+mn-ea"/>
          <a:cs typeface="+mn-cs"/>
        </a:defRPr>
      </a:lvl8pPr>
      <a:lvl9pPr marL="2742995" algn="l" defTabSz="68574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34.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2.xml"/><Relationship Id="rId7" Type="http://schemas.openxmlformats.org/officeDocument/2006/relationships/notesSlide" Target="../notesSlides/notesSlide8.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9.xml"/><Relationship Id="rId5" Type="http://schemas.openxmlformats.org/officeDocument/2006/relationships/tags" Target="../tags/tag44.xml"/><Relationship Id="rId4" Type="http://schemas.openxmlformats.org/officeDocument/2006/relationships/tags" Target="../tags/tag43.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7.xml"/><Relationship Id="rId7" Type="http://schemas.openxmlformats.org/officeDocument/2006/relationships/notesSlide" Target="../notesSlides/notesSlide9.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29.xml"/><Relationship Id="rId5" Type="http://schemas.openxmlformats.org/officeDocument/2006/relationships/tags" Target="../tags/tag49.xml"/><Relationship Id="rId4" Type="http://schemas.openxmlformats.org/officeDocument/2006/relationships/tags" Target="../tags/tag48.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51.xml"/><Relationship Id="rId7" Type="http://schemas.openxmlformats.org/officeDocument/2006/relationships/oleObject" Target="../embeddings/oleObject1.bin"/><Relationship Id="rId2" Type="http://schemas.openxmlformats.org/officeDocument/2006/relationships/tags" Target="../tags/tag50.xml"/><Relationship Id="rId1" Type="http://schemas.openxmlformats.org/officeDocument/2006/relationships/vmlDrawing" Target="../drawings/vmlDrawing1.vml"/><Relationship Id="rId6" Type="http://schemas.openxmlformats.org/officeDocument/2006/relationships/image" Target="../media/image10.jpg"/><Relationship Id="rId5" Type="http://schemas.openxmlformats.org/officeDocument/2006/relationships/notesSlide" Target="../notesSlides/notesSlide10.xml"/><Relationship Id="rId4"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microsoft.com/office/2007/relationships/hdphoto" Target="../media/hdphoto2.wdp"/><Relationship Id="rId3" Type="http://schemas.openxmlformats.org/officeDocument/2006/relationships/tags" Target="../tags/tag7.xml"/><Relationship Id="rId7" Type="http://schemas.openxmlformats.org/officeDocument/2006/relationships/slideLayout" Target="../slideLayouts/slideLayout29.xml"/><Relationship Id="rId12" Type="http://schemas.openxmlformats.org/officeDocument/2006/relationships/image" Target="../media/image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microsoft.com/office/2007/relationships/hdphoto" Target="../media/hdphoto1.wdp"/><Relationship Id="rId5" Type="http://schemas.openxmlformats.org/officeDocument/2006/relationships/tags" Target="../tags/tag9.xml"/><Relationship Id="rId10" Type="http://schemas.openxmlformats.org/officeDocument/2006/relationships/image" Target="../media/image4.png"/><Relationship Id="rId4" Type="http://schemas.openxmlformats.org/officeDocument/2006/relationships/tags" Target="../tags/tag8.xml"/><Relationship Id="rId9" Type="http://schemas.openxmlformats.org/officeDocument/2006/relationships/hyperlink" Target="http://www.tout-petits.org/"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2.xml"/><Relationship Id="rId5" Type="http://schemas.openxmlformats.org/officeDocument/2006/relationships/slideLayout" Target="../slideLayouts/slideLayout29.xml"/><Relationship Id="rId4"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3.xml"/><Relationship Id="rId5" Type="http://schemas.openxmlformats.org/officeDocument/2006/relationships/slideLayout" Target="../slideLayouts/slideLayout29.xml"/><Relationship Id="rId4" Type="http://schemas.openxmlformats.org/officeDocument/2006/relationships/tags" Target="../tags/tag18.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4.xml"/><Relationship Id="rId5" Type="http://schemas.openxmlformats.org/officeDocument/2006/relationships/slideLayout" Target="../slideLayouts/slideLayout29.xml"/><Relationship Id="rId4" Type="http://schemas.openxmlformats.org/officeDocument/2006/relationships/tags" Target="../tags/tag22.xml"/></Relationships>
</file>

<file path=ppt/slides/_rels/slide7.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9.xml"/><Relationship Id="rId5" Type="http://schemas.openxmlformats.org/officeDocument/2006/relationships/tags" Target="../tags/tag27.xml"/><Relationship Id="rId4" Type="http://schemas.openxmlformats.org/officeDocument/2006/relationships/tags" Target="../tags/tag26.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7.png"/><Relationship Id="rId5" Type="http://schemas.openxmlformats.org/officeDocument/2006/relationships/tags" Target="../tags/tag32.xml"/><Relationship Id="rId10" Type="http://schemas.openxmlformats.org/officeDocument/2006/relationships/image" Target="../media/image6.png"/><Relationship Id="rId4" Type="http://schemas.openxmlformats.org/officeDocument/2006/relationships/tags" Target="../tags/tag31.xml"/><Relationship Id="rId9"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hyperlink" Target="https://bit.ly/2DNSLaR" TargetMode="External"/><Relationship Id="rId3" Type="http://schemas.openxmlformats.org/officeDocument/2006/relationships/tags" Target="../tags/tag37.xml"/><Relationship Id="rId7" Type="http://schemas.openxmlformats.org/officeDocument/2006/relationships/notesSlide" Target="../notesSlides/notesSlide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29.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ttyImages-61377266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9897" y="0"/>
            <a:ext cx="7704095" cy="5143500"/>
          </a:xfrm>
          <a:prstGeom prst="rect">
            <a:avLst/>
          </a:prstGeom>
        </p:spPr>
      </p:pic>
      <p:sp>
        <p:nvSpPr>
          <p:cNvPr id="15" name="Freeform 14"/>
          <p:cNvSpPr/>
          <p:nvPr/>
        </p:nvSpPr>
        <p:spPr>
          <a:xfrm>
            <a:off x="4264742" y="51470"/>
            <a:ext cx="4940709" cy="5237018"/>
          </a:xfrm>
          <a:custGeom>
            <a:avLst/>
            <a:gdLst>
              <a:gd name="connsiteX0" fmla="*/ 0 w 6587612"/>
              <a:gd name="connsiteY0" fmla="*/ 0 h 6890774"/>
              <a:gd name="connsiteX1" fmla="*/ 6587612 w 6587612"/>
              <a:gd name="connsiteY1" fmla="*/ 16387 h 6890774"/>
              <a:gd name="connsiteX2" fmla="*/ 6563032 w 6587612"/>
              <a:gd name="connsiteY2" fmla="*/ 6890774 h 6890774"/>
              <a:gd name="connsiteX3" fmla="*/ 16387 w 6587612"/>
              <a:gd name="connsiteY3" fmla="*/ 6882581 h 6890774"/>
              <a:gd name="connsiteX4" fmla="*/ 8193 w 6587612"/>
              <a:gd name="connsiteY4" fmla="*/ 4072193 h 6890774"/>
              <a:gd name="connsiteX5" fmla="*/ 401483 w 6587612"/>
              <a:gd name="connsiteY5" fmla="*/ 3457677 h 6890774"/>
              <a:gd name="connsiteX6" fmla="*/ 0 w 6587612"/>
              <a:gd name="connsiteY6" fmla="*/ 2884129 h 6890774"/>
              <a:gd name="connsiteX7" fmla="*/ 0 w 6587612"/>
              <a:gd name="connsiteY7" fmla="*/ 0 h 689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7612" h="6890774">
                <a:moveTo>
                  <a:pt x="0" y="0"/>
                </a:moveTo>
                <a:lnTo>
                  <a:pt x="6587612" y="16387"/>
                </a:lnTo>
                <a:cubicBezTo>
                  <a:pt x="6579419" y="2307849"/>
                  <a:pt x="6571225" y="4599312"/>
                  <a:pt x="6563032" y="6890774"/>
                </a:cubicBezTo>
                <a:lnTo>
                  <a:pt x="16387" y="6882581"/>
                </a:lnTo>
                <a:cubicBezTo>
                  <a:pt x="13656" y="5945785"/>
                  <a:pt x="10924" y="5008989"/>
                  <a:pt x="8193" y="4072193"/>
                </a:cubicBezTo>
                <a:lnTo>
                  <a:pt x="401483" y="3457677"/>
                </a:lnTo>
                <a:lnTo>
                  <a:pt x="0" y="2884129"/>
                </a:lnTo>
                <a:lnTo>
                  <a:pt x="0" y="0"/>
                </a:lnTo>
                <a:close/>
              </a:path>
            </a:pathLst>
          </a:custGeom>
          <a:solidFill>
            <a:srgbClr val="3F3F3F"/>
          </a:solidFill>
          <a:ln>
            <a:noFill/>
          </a:ln>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defTabSz="685732"/>
            <a:endParaRPr lang="en-US" sz="1400">
              <a:solidFill>
                <a:prstClr val="white"/>
              </a:solidFill>
            </a:endParaRPr>
          </a:p>
        </p:txBody>
      </p:sp>
      <p:sp>
        <p:nvSpPr>
          <p:cNvPr id="17" name="Titre 1"/>
          <p:cNvSpPr>
            <a:spLocks noGrp="1"/>
          </p:cNvSpPr>
          <p:nvPr>
            <p:ph type="ctrTitle"/>
          </p:nvPr>
        </p:nvSpPr>
        <p:spPr>
          <a:xfrm>
            <a:off x="4690241" y="-92546"/>
            <a:ext cx="4020207" cy="4464496"/>
          </a:xfrm>
        </p:spPr>
        <p:txBody>
          <a:bodyPr>
            <a:normAutofit/>
          </a:bodyPr>
          <a:lstStyle/>
          <a:p>
            <a:pPr>
              <a:lnSpc>
                <a:spcPct val="100000"/>
              </a:lnSpc>
            </a:pPr>
            <a:r>
              <a:rPr lang="fr-CA" sz="2800" b="1" dirty="0">
                <a:solidFill>
                  <a:schemeClr val="bg1"/>
                </a:solidFill>
                <a:latin typeface="Raleway"/>
                <a:cs typeface="Raleway"/>
              </a:rPr>
              <a:t>LES ATTENTES </a:t>
            </a:r>
            <a:br>
              <a:rPr lang="fr-CA" sz="2800" b="1" dirty="0">
                <a:solidFill>
                  <a:schemeClr val="bg1"/>
                </a:solidFill>
                <a:latin typeface="Raleway"/>
                <a:cs typeface="Raleway"/>
              </a:rPr>
            </a:br>
            <a:r>
              <a:rPr lang="fr-CA" sz="2800" b="1" dirty="0">
                <a:solidFill>
                  <a:schemeClr val="bg1"/>
                </a:solidFill>
                <a:latin typeface="Raleway"/>
                <a:cs typeface="Raleway"/>
              </a:rPr>
              <a:t>DES QUÉBÉCOIS SUR L’IMPORTANCE À ACCORDER À LA PETITE ENFANCE</a:t>
            </a:r>
            <a:br>
              <a:rPr lang="fr-CA" sz="2800" b="1" dirty="0">
                <a:solidFill>
                  <a:schemeClr val="bg1"/>
                </a:solidFill>
                <a:latin typeface="Raleway"/>
                <a:cs typeface="Raleway"/>
              </a:rPr>
            </a:br>
            <a:r>
              <a:rPr lang="fr-CA" sz="500" b="1" dirty="0">
                <a:solidFill>
                  <a:schemeClr val="bg1"/>
                </a:solidFill>
                <a:latin typeface="Raleway"/>
                <a:cs typeface="Raleway"/>
              </a:rPr>
              <a:t/>
            </a:r>
            <a:br>
              <a:rPr lang="fr-CA" sz="500" b="1" dirty="0">
                <a:solidFill>
                  <a:schemeClr val="bg1"/>
                </a:solidFill>
                <a:latin typeface="Raleway"/>
                <a:cs typeface="Raleway"/>
              </a:rPr>
            </a:br>
            <a:r>
              <a:rPr lang="fr-CA" sz="1400" b="1" dirty="0">
                <a:solidFill>
                  <a:schemeClr val="accent2">
                    <a:lumMod val="40000"/>
                    <a:lumOff val="60000"/>
                  </a:schemeClr>
                </a:solidFill>
                <a:latin typeface="Raleway"/>
                <a:cs typeface="Raleway"/>
              </a:rPr>
              <a:t>Résultats d’un sondage </a:t>
            </a:r>
            <a:r>
              <a:rPr lang="fr-CA" sz="1400" b="1" dirty="0" smtClean="0">
                <a:solidFill>
                  <a:schemeClr val="accent2">
                    <a:lumMod val="40000"/>
                    <a:lumOff val="60000"/>
                  </a:schemeClr>
                </a:solidFill>
                <a:latin typeface="Raleway"/>
                <a:cs typeface="Raleway"/>
              </a:rPr>
              <a:t>populationnel</a:t>
            </a:r>
            <a:br>
              <a:rPr lang="fr-CA" sz="1400" b="1" dirty="0" smtClean="0">
                <a:solidFill>
                  <a:schemeClr val="accent2">
                    <a:lumMod val="40000"/>
                    <a:lumOff val="60000"/>
                  </a:schemeClr>
                </a:solidFill>
                <a:latin typeface="Raleway"/>
                <a:cs typeface="Raleway"/>
              </a:rPr>
            </a:br>
            <a:r>
              <a:rPr lang="fr-CA" sz="1400" b="1" dirty="0">
                <a:solidFill>
                  <a:schemeClr val="accent2">
                    <a:lumMod val="40000"/>
                    <a:lumOff val="60000"/>
                  </a:schemeClr>
                </a:solidFill>
                <a:latin typeface="Raleway"/>
                <a:cs typeface="Raleway"/>
              </a:rPr>
              <a:t/>
            </a:r>
            <a:br>
              <a:rPr lang="fr-CA" sz="1400" b="1" dirty="0">
                <a:solidFill>
                  <a:schemeClr val="accent2">
                    <a:lumMod val="40000"/>
                    <a:lumOff val="60000"/>
                  </a:schemeClr>
                </a:solidFill>
                <a:latin typeface="Raleway"/>
                <a:cs typeface="Raleway"/>
              </a:rPr>
            </a:br>
            <a:r>
              <a:rPr lang="fr-CA" sz="1400" b="1" dirty="0" smtClean="0">
                <a:solidFill>
                  <a:schemeClr val="accent2">
                    <a:lumMod val="40000"/>
                    <a:lumOff val="60000"/>
                  </a:schemeClr>
                </a:solidFill>
                <a:latin typeface="Raleway"/>
                <a:cs typeface="Raleway"/>
              </a:rPr>
              <a:t/>
            </a:r>
            <a:br>
              <a:rPr lang="fr-CA" sz="1400" b="1" dirty="0" smtClean="0">
                <a:solidFill>
                  <a:schemeClr val="accent2">
                    <a:lumMod val="40000"/>
                    <a:lumOff val="60000"/>
                  </a:schemeClr>
                </a:solidFill>
                <a:latin typeface="Raleway"/>
                <a:cs typeface="Raleway"/>
              </a:rPr>
            </a:br>
            <a:r>
              <a:rPr lang="fr-CA" sz="1400" b="1" dirty="0">
                <a:solidFill>
                  <a:schemeClr val="accent2">
                    <a:lumMod val="40000"/>
                    <a:lumOff val="60000"/>
                  </a:schemeClr>
                </a:solidFill>
                <a:latin typeface="Raleway"/>
                <a:cs typeface="Raleway"/>
              </a:rPr>
              <a:t/>
            </a:r>
            <a:br>
              <a:rPr lang="fr-CA" sz="1400" b="1" dirty="0">
                <a:solidFill>
                  <a:schemeClr val="accent2">
                    <a:lumMod val="40000"/>
                    <a:lumOff val="60000"/>
                  </a:schemeClr>
                </a:solidFill>
                <a:latin typeface="Raleway"/>
                <a:cs typeface="Raleway"/>
              </a:rPr>
            </a:br>
            <a:r>
              <a:rPr lang="fr-CA" sz="1400" b="1" dirty="0" smtClean="0">
                <a:solidFill>
                  <a:schemeClr val="accent2">
                    <a:lumMod val="40000"/>
                    <a:lumOff val="60000"/>
                  </a:schemeClr>
                </a:solidFill>
                <a:latin typeface="Raleway"/>
                <a:cs typeface="Raleway"/>
              </a:rPr>
              <a:t>TROUSSE DE COMMUNICATION</a:t>
            </a:r>
            <a:r>
              <a:rPr lang="fr-CA" sz="1400" b="1" dirty="0">
                <a:solidFill>
                  <a:schemeClr val="accent2">
                    <a:lumMod val="40000"/>
                    <a:lumOff val="60000"/>
                  </a:schemeClr>
                </a:solidFill>
                <a:latin typeface="Raleway"/>
                <a:cs typeface="Raleway"/>
              </a:rPr>
              <a:t/>
            </a:r>
            <a:br>
              <a:rPr lang="fr-CA" sz="1400" b="1" dirty="0">
                <a:solidFill>
                  <a:schemeClr val="accent2">
                    <a:lumMod val="40000"/>
                    <a:lumOff val="60000"/>
                  </a:schemeClr>
                </a:solidFill>
                <a:latin typeface="Raleway"/>
                <a:cs typeface="Raleway"/>
              </a:rPr>
            </a:br>
            <a:endParaRPr lang="fr-CA" sz="1400" b="1" dirty="0">
              <a:solidFill>
                <a:schemeClr val="accent2">
                  <a:lumMod val="40000"/>
                  <a:lumOff val="60000"/>
                </a:schemeClr>
              </a:solidFill>
              <a:latin typeface="Raleway"/>
              <a:cs typeface="Raleway"/>
            </a:endParaRPr>
          </a:p>
        </p:txBody>
      </p:sp>
      <p:grpSp>
        <p:nvGrpSpPr>
          <p:cNvPr id="18" name="Group 17"/>
          <p:cNvGrpSpPr/>
          <p:nvPr/>
        </p:nvGrpSpPr>
        <p:grpSpPr>
          <a:xfrm>
            <a:off x="5426868" y="4584700"/>
            <a:ext cx="2557463" cy="277970"/>
            <a:chOff x="7235825" y="6112932"/>
            <a:chExt cx="3409950" cy="370627"/>
          </a:xfrm>
        </p:grpSpPr>
        <p:pic>
          <p:nvPicPr>
            <p:cNvPr id="22" name="Picture 21"/>
            <p:cNvPicPr>
              <a:picLocks noChangeAspect="1"/>
            </p:cNvPicPr>
            <p:nvPr/>
          </p:nvPicPr>
          <p:blipFill>
            <a:blip r:embed="rId3"/>
            <a:stretch>
              <a:fillRect/>
            </a:stretch>
          </p:blipFill>
          <p:spPr>
            <a:xfrm>
              <a:off x="7235825" y="6123905"/>
              <a:ext cx="1412380" cy="353095"/>
            </a:xfrm>
            <a:prstGeom prst="rect">
              <a:avLst/>
            </a:prstGeom>
          </p:spPr>
        </p:pic>
        <p:pic>
          <p:nvPicPr>
            <p:cNvPr id="23" name="Picture 22" descr="FLAC_logo_blanc (1).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4808" y="6112932"/>
              <a:ext cx="960967" cy="370627"/>
            </a:xfrm>
            <a:prstGeom prst="rect">
              <a:avLst/>
            </a:prstGeom>
          </p:spPr>
        </p:pic>
      </p:grpSp>
    </p:spTree>
    <p:extLst>
      <p:ext uri="{BB962C8B-B14F-4D97-AF65-F5344CB8AC3E}">
        <p14:creationId xmlns:p14="http://schemas.microsoft.com/office/powerpoint/2010/main" val="1388926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36826" y="1288127"/>
            <a:ext cx="8647877" cy="3347110"/>
          </a:xfrm>
          <a:prstGeom prst="rect">
            <a:avLst/>
          </a:prstGeom>
        </p:spPr>
        <p:txBody>
          <a:bodyPr vert="horz" lIns="68514" tIns="34289" rIns="68514"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spcBef>
                <a:spcPts val="450"/>
              </a:spcBef>
              <a:buClr>
                <a:srgbClr val="D9232D"/>
              </a:buClr>
              <a:buSzPct val="100000"/>
              <a:buFont typeface="Century Gothic" panose="020B0502020202020204" pitchFamily="34" charset="0"/>
              <a:buChar char="►"/>
            </a:pPr>
            <a:r>
              <a:rPr lang="fr-CA" sz="1400" b="1" dirty="0">
                <a:solidFill>
                  <a:prstClr val="black"/>
                </a:solidFill>
                <a:latin typeface="Raleway"/>
              </a:rPr>
              <a:t>Exemple de publication lancement (21 novembre)</a:t>
            </a:r>
          </a:p>
          <a:p>
            <a:pPr marL="361923" lvl="1" indent="0" algn="just">
              <a:lnSpc>
                <a:spcPct val="150000"/>
              </a:lnSpc>
              <a:spcBef>
                <a:spcPts val="450"/>
              </a:spcBef>
              <a:buClr>
                <a:srgbClr val="D9232D"/>
              </a:buClr>
              <a:buSzPct val="100000"/>
              <a:buNone/>
            </a:pPr>
            <a:r>
              <a:rPr lang="fr-CA" sz="1200" dirty="0">
                <a:solidFill>
                  <a:prstClr val="black"/>
                </a:solidFill>
                <a:latin typeface="Raleway"/>
              </a:rPr>
              <a:t>Les résultats du sondage de l'Observatoire des @Tout_petits portant sur les attentes des Québécois quant à l’importance qui devrait être accordée aux #</a:t>
            </a:r>
            <a:r>
              <a:rPr lang="fr-CA" sz="1200" dirty="0" err="1">
                <a:solidFill>
                  <a:prstClr val="black"/>
                </a:solidFill>
                <a:latin typeface="Raleway"/>
              </a:rPr>
              <a:t>toutpetits</a:t>
            </a:r>
            <a:r>
              <a:rPr lang="fr-CA" sz="1200" dirty="0">
                <a:solidFill>
                  <a:prstClr val="black"/>
                </a:solidFill>
                <a:latin typeface="Raleway"/>
              </a:rPr>
              <a:t> sont dévoilés aujourd’hui dans le cadre de la #</a:t>
            </a:r>
            <a:r>
              <a:rPr lang="fr-CA" sz="1200" dirty="0" err="1">
                <a:solidFill>
                  <a:prstClr val="black"/>
                </a:solidFill>
                <a:latin typeface="Raleway"/>
              </a:rPr>
              <a:t>Grandesemaine</a:t>
            </a:r>
            <a:r>
              <a:rPr lang="fr-CA" sz="1200" dirty="0">
                <a:solidFill>
                  <a:prstClr val="black"/>
                </a:solidFill>
                <a:latin typeface="Raleway"/>
              </a:rPr>
              <a:t>. Découvrez les résultats ici : www.tout-petits.org/sondage2018</a:t>
            </a:r>
          </a:p>
          <a:p>
            <a:pPr marL="361923" lvl="1" indent="0" algn="just">
              <a:lnSpc>
                <a:spcPct val="150000"/>
              </a:lnSpc>
              <a:spcBef>
                <a:spcPts val="450"/>
              </a:spcBef>
              <a:buClr>
                <a:srgbClr val="D9232D"/>
              </a:buClr>
              <a:buSzPct val="100000"/>
              <a:buNone/>
            </a:pPr>
            <a:endParaRPr lang="fr-CA" sz="1400" dirty="0">
              <a:solidFill>
                <a:prstClr val="black"/>
              </a:solidFill>
              <a:latin typeface="Raleway"/>
            </a:endParaRPr>
          </a:p>
          <a:p>
            <a:pPr algn="just">
              <a:lnSpc>
                <a:spcPct val="150000"/>
              </a:lnSpc>
              <a:spcBef>
                <a:spcPts val="450"/>
              </a:spcBef>
              <a:buClr>
                <a:srgbClr val="D9232D"/>
              </a:buClr>
              <a:buSzPct val="100000"/>
              <a:buFont typeface="Century Gothic" panose="020B0502020202020204" pitchFamily="34" charset="0"/>
              <a:buChar char="►"/>
            </a:pPr>
            <a:r>
              <a:rPr lang="fr-CA" sz="1400" b="1" dirty="0">
                <a:solidFill>
                  <a:prstClr val="black"/>
                </a:solidFill>
                <a:latin typeface="Raleway"/>
              </a:rPr>
              <a:t>Exemple de publication post-lancement</a:t>
            </a:r>
          </a:p>
          <a:p>
            <a:pPr marL="361923" lvl="1" indent="0" algn="just">
              <a:lnSpc>
                <a:spcPct val="150000"/>
              </a:lnSpc>
              <a:spcBef>
                <a:spcPts val="450"/>
              </a:spcBef>
              <a:buClr>
                <a:srgbClr val="D9232D"/>
              </a:buClr>
              <a:buSzPct val="100000"/>
              <a:buNone/>
            </a:pPr>
            <a:r>
              <a:rPr lang="fr-CA" sz="1200" dirty="0">
                <a:solidFill>
                  <a:prstClr val="black"/>
                </a:solidFill>
                <a:latin typeface="Raleway"/>
              </a:rPr>
              <a:t>L'Observatoire des @Tout_petits a publié récemment les résultats d’un sondage portant sur les attentes des Québécois quant à l’importance à accorder aux #</a:t>
            </a:r>
            <a:r>
              <a:rPr lang="fr-CA" sz="1200" dirty="0" err="1">
                <a:solidFill>
                  <a:prstClr val="black"/>
                </a:solidFill>
                <a:latin typeface="Raleway"/>
              </a:rPr>
              <a:t>toutpetits</a:t>
            </a:r>
            <a:r>
              <a:rPr lang="fr-CA" sz="1200" dirty="0">
                <a:solidFill>
                  <a:prstClr val="black"/>
                </a:solidFill>
                <a:latin typeface="Raleway"/>
              </a:rPr>
              <a:t>. Un dossier à ne pas manquer : www.tout-petits.org/sondage2018</a:t>
            </a:r>
          </a:p>
          <a:p>
            <a:pPr lvl="1" algn="just">
              <a:spcBef>
                <a:spcPts val="450"/>
              </a:spcBef>
              <a:buClr>
                <a:srgbClr val="D9232D"/>
              </a:buClr>
              <a:buSzPct val="100000"/>
              <a:buFont typeface="Century Gothic" panose="020B0502020202020204" pitchFamily="34" charset="0"/>
              <a:buChar char="►"/>
            </a:pPr>
            <a:endParaRPr lang="fr-CA" sz="1000" dirty="0">
              <a:solidFill>
                <a:prstClr val="black"/>
              </a:solidFill>
              <a:latin typeface="Raleway"/>
            </a:endParaRPr>
          </a:p>
          <a:p>
            <a:pPr marL="0" indent="0" algn="just">
              <a:spcBef>
                <a:spcPts val="450"/>
              </a:spcBef>
              <a:buClr>
                <a:srgbClr val="D9232D"/>
              </a:buClr>
              <a:buSzPct val="100000"/>
              <a:buNone/>
            </a:pPr>
            <a:endParaRPr lang="fr-CA" sz="1400" dirty="0">
              <a:solidFill>
                <a:prstClr val="black"/>
              </a:solidFill>
              <a:latin typeface="Raleway"/>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10</a:t>
            </a:fld>
            <a:endParaRPr lang="fr-CA" dirty="0">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3" tIns="34289" rIns="68513"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a:solidFill>
                  <a:prstClr val="black"/>
                </a:solidFill>
                <a:latin typeface="Raleway"/>
              </a:rPr>
              <a:t>Réseaux sociaux - Twitter</a:t>
            </a: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pic>
        <p:nvPicPr>
          <p:cNvPr id="8" name="Picture 2" descr="Résultats de recherche d'images pour « twitter logo »"/>
          <p:cNvPicPr>
            <a:picLocks noChangeAspect="1" noChangeArrowheads="1"/>
          </p:cNvPicPr>
          <p:nvPr>
            <p:custDataLst>
              <p:tags r:id="rId5"/>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7956379" y="267495"/>
            <a:ext cx="718505" cy="58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0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48066" y="915567"/>
            <a:ext cx="8647877" cy="3347110"/>
          </a:xfrm>
          <a:prstGeom prst="rect">
            <a:avLst/>
          </a:prstGeom>
        </p:spPr>
        <p:txBody>
          <a:bodyPr vert="horz" lIns="68514" tIns="34289" rIns="68514"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450"/>
              </a:spcBef>
              <a:buClr>
                <a:srgbClr val="D9232D"/>
              </a:buClr>
              <a:buSzPct val="100000"/>
              <a:buFont typeface="Century Gothic" panose="020B0502020202020204" pitchFamily="34" charset="0"/>
              <a:buChar char="►"/>
            </a:pPr>
            <a:r>
              <a:rPr lang="fr-CA" sz="1500" b="1" dirty="0">
                <a:solidFill>
                  <a:prstClr val="black"/>
                </a:solidFill>
                <a:latin typeface="Raleway"/>
              </a:rPr>
              <a:t>Exemple de texte</a:t>
            </a:r>
          </a:p>
          <a:p>
            <a:pPr marL="0" indent="0" algn="just">
              <a:spcBef>
                <a:spcPts val="450"/>
              </a:spcBef>
              <a:buClr>
                <a:srgbClr val="D9232D"/>
              </a:buClr>
              <a:buSzPct val="100000"/>
              <a:buNone/>
            </a:pPr>
            <a:r>
              <a:rPr lang="fr-CA" sz="1500" b="1" dirty="0">
                <a:solidFill>
                  <a:prstClr val="black"/>
                </a:solidFill>
                <a:latin typeface="Raleway"/>
              </a:rPr>
              <a:t/>
            </a:r>
            <a:br>
              <a:rPr lang="fr-CA" sz="1500" b="1" dirty="0">
                <a:solidFill>
                  <a:prstClr val="black"/>
                </a:solidFill>
                <a:latin typeface="Raleway"/>
              </a:rPr>
            </a:br>
            <a:r>
              <a:rPr lang="fr-CA" sz="1500" b="1" dirty="0">
                <a:solidFill>
                  <a:prstClr val="black"/>
                </a:solidFill>
                <a:latin typeface="Raleway"/>
              </a:rPr>
              <a:t>Les Québécois jugent important que les décideurs en fassent plus pour les tout-petits</a:t>
            </a:r>
          </a:p>
          <a:p>
            <a:pPr marL="0" indent="0" algn="just">
              <a:lnSpc>
                <a:spcPct val="150000"/>
              </a:lnSpc>
              <a:spcBef>
                <a:spcPts val="450"/>
              </a:spcBef>
              <a:buClr>
                <a:srgbClr val="D9232D"/>
              </a:buClr>
              <a:buSzPct val="100000"/>
              <a:buNone/>
            </a:pPr>
            <a:r>
              <a:rPr lang="fr-CA" sz="1200" dirty="0">
                <a:solidFill>
                  <a:prstClr val="black"/>
                </a:solidFill>
                <a:latin typeface="Raleway"/>
              </a:rPr>
              <a:t>L’Observatoire des tout-petits a dévoilé dans le cadre de la Grande semaine des tout-petits les résultats d’un sondage portant sur les attentes des Québécois quant à l’importance qui devrait être accordée aux tout-petits et aux préoccupations des familles au sein de notre société. Il y est notamment question du rôle gouvernement, des municipalités et des employeurs quant au bon développement des enfants de 0-5 ans et des pistes de solution collectives auxquelles sont favorables les Québécois telles </a:t>
            </a:r>
            <a:r>
              <a:rPr lang="fr-CA" sz="1200" dirty="0"/>
              <a:t>qu’améliorer la qualité et l’accès à des services éducatifs à la petite enfance et faciliter la conciliation famille-travail.</a:t>
            </a:r>
          </a:p>
          <a:p>
            <a:pPr marL="0" indent="0" algn="just">
              <a:lnSpc>
                <a:spcPct val="150000"/>
              </a:lnSpc>
              <a:spcBef>
                <a:spcPts val="450"/>
              </a:spcBef>
              <a:buClr>
                <a:srgbClr val="D9232D"/>
              </a:buClr>
              <a:buSzPct val="100000"/>
              <a:buNone/>
            </a:pPr>
            <a:r>
              <a:rPr lang="fr-CA" sz="1200" dirty="0">
                <a:solidFill>
                  <a:prstClr val="black"/>
                </a:solidFill>
                <a:latin typeface="Raleway"/>
              </a:rPr>
              <a:t>Les résultats de ce sondage</a:t>
            </a:r>
            <a:r>
              <a:rPr lang="fr-CA" sz="1200" dirty="0"/>
              <a:t> nous</a:t>
            </a:r>
            <a:r>
              <a:rPr lang="fr-CA" sz="1200" dirty="0">
                <a:solidFill>
                  <a:prstClr val="black"/>
                </a:solidFill>
                <a:latin typeface="Raleway"/>
              </a:rPr>
              <a:t> indiquent également que la petite enfance représente une priorité grandissante pour la population québécoise. </a:t>
            </a:r>
            <a:r>
              <a:rPr lang="fr-CA" sz="1200" dirty="0"/>
              <a:t>En 2015, 38 % des Québécois estimaient que le Québec n’en faisait pas assez pour assurer le bon développement des #</a:t>
            </a:r>
            <a:r>
              <a:rPr lang="fr-CA" sz="1200" dirty="0" err="1"/>
              <a:t>toutpetits</a:t>
            </a:r>
            <a:r>
              <a:rPr lang="fr-CA" sz="1200" dirty="0"/>
              <a:t>. En 2018, </a:t>
            </a:r>
            <a:r>
              <a:rPr lang="fr-CA" sz="1200" dirty="0">
                <a:solidFill>
                  <a:prstClr val="black"/>
                </a:solidFill>
                <a:latin typeface="Raleway"/>
              </a:rPr>
              <a:t>c’est 62 % des Québécois qui jugent important que </a:t>
            </a:r>
            <a:r>
              <a:rPr lang="fr-CA" sz="1200" b="1" dirty="0">
                <a:solidFill>
                  <a:prstClr val="black"/>
                </a:solidFill>
                <a:latin typeface="Raleway"/>
              </a:rPr>
              <a:t>les décideurs en fassent plus pour eux. </a:t>
            </a:r>
            <a:r>
              <a:rPr lang="fr-CA" sz="1200" dirty="0">
                <a:solidFill>
                  <a:prstClr val="black"/>
                </a:solidFill>
                <a:latin typeface="Raleway"/>
              </a:rPr>
              <a:t>Pour en savoir plus :</a:t>
            </a:r>
            <a:r>
              <a:rPr lang="fr-CA" sz="1200" dirty="0">
                <a:latin typeface="Raleway"/>
              </a:rPr>
              <a:t> </a:t>
            </a:r>
            <a:r>
              <a:rPr lang="fr-CA" sz="1200" dirty="0">
                <a:solidFill>
                  <a:prstClr val="black"/>
                </a:solidFill>
                <a:latin typeface="Raleway"/>
              </a:rPr>
              <a:t>www.tout-petits.org/sondage2018</a:t>
            </a:r>
          </a:p>
          <a:p>
            <a:pPr lvl="1" algn="just">
              <a:spcBef>
                <a:spcPts val="450"/>
              </a:spcBef>
              <a:buClr>
                <a:srgbClr val="D9232D"/>
              </a:buClr>
              <a:buSzPct val="100000"/>
              <a:buFont typeface="Century Gothic" panose="020B0502020202020204" pitchFamily="34" charset="0"/>
              <a:buChar char="►"/>
            </a:pPr>
            <a:endParaRPr lang="fr-CA" sz="1100" b="1" dirty="0">
              <a:solidFill>
                <a:prstClr val="black"/>
              </a:solidFill>
              <a:latin typeface="Raleway"/>
            </a:endParaRPr>
          </a:p>
          <a:p>
            <a:pPr marL="0" indent="0" algn="just">
              <a:spcBef>
                <a:spcPts val="450"/>
              </a:spcBef>
              <a:buClr>
                <a:srgbClr val="D9232D"/>
              </a:buClr>
              <a:buSzPct val="100000"/>
              <a:buNone/>
            </a:pPr>
            <a:endParaRPr lang="fr-CA" sz="1400" dirty="0">
              <a:solidFill>
                <a:prstClr val="black"/>
              </a:solidFill>
              <a:latin typeface="Raleway"/>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11</a:t>
            </a:fld>
            <a:endParaRPr lang="fr-CA" dirty="0">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3" tIns="34289" rIns="68513"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a:solidFill>
                  <a:prstClr val="black"/>
                </a:solidFill>
                <a:latin typeface="Raleway"/>
              </a:rPr>
              <a:t>Site Web ou infolettre</a:t>
            </a: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custDataLst>
              <p:tags r:id="rId5"/>
            </p:custDataLst>
          </p:nvPr>
        </p:nvPicPr>
        <p:blipFill rotWithShape="1">
          <a:blip r:embed="rId8" cstate="print">
            <a:extLst>
              <a:ext uri="{28A0092B-C50C-407E-A947-70E740481C1C}">
                <a14:useLocalDpi xmlns:a14="http://schemas.microsoft.com/office/drawing/2010/main" val="0"/>
              </a:ext>
            </a:extLst>
          </a:blip>
          <a:srcRect b="20534"/>
          <a:stretch/>
        </p:blipFill>
        <p:spPr bwMode="auto">
          <a:xfrm>
            <a:off x="7956377" y="369725"/>
            <a:ext cx="675075" cy="53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3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2" name="Objet 1"/>
          <p:cNvGraphicFramePr>
            <a:graphicFrameLocks noChangeAspect="1"/>
          </p:cNvGraphicFramePr>
          <p:nvPr>
            <p:custDataLst>
              <p:tags r:id="rId3"/>
            </p:custDataLst>
            <p:extLst>
              <p:ext uri="{D42A27DB-BD31-4B8C-83A1-F6EECF244321}">
                <p14:modId xmlns:p14="http://schemas.microsoft.com/office/powerpoint/2010/main" val="1555894966"/>
              </p:ext>
            </p:extLst>
          </p:nvPr>
        </p:nvGraphicFramePr>
        <p:xfrm>
          <a:off x="3573523" y="3795889"/>
          <a:ext cx="3833258" cy="936104"/>
        </p:xfrm>
        <a:graphic>
          <a:graphicData uri="http://schemas.openxmlformats.org/presentationml/2006/ole">
            <mc:AlternateContent xmlns:mc="http://schemas.openxmlformats.org/markup-compatibility/2006">
              <mc:Choice xmlns:v="urn:schemas-microsoft-com:vml" Requires="v">
                <p:oleObj spid="_x0000_s1090" name="Image" r:id="rId7" imgW="8063492" imgH="1968254" progId="">
                  <p:embed/>
                </p:oleObj>
              </mc:Choice>
              <mc:Fallback>
                <p:oleObj name="Image" r:id="rId7" imgW="8063492" imgH="1968254" progId="">
                  <p:embed/>
                  <p:pic>
                    <p:nvPicPr>
                      <p:cNvPr id="0" name=""/>
                      <p:cNvPicPr>
                        <a:picLocks noChangeAspect="1" noChangeArrowheads="1"/>
                      </p:cNvPicPr>
                      <p:nvPr/>
                    </p:nvPicPr>
                    <p:blipFill>
                      <a:blip r:embed="rId8">
                        <a:lum bright="10000"/>
                        <a:extLst>
                          <a:ext uri="{28A0092B-C50C-407E-A947-70E740481C1C}">
                            <a14:useLocalDpi xmlns:a14="http://schemas.microsoft.com/office/drawing/2010/main" val="0"/>
                          </a:ext>
                        </a:extLst>
                      </a:blip>
                      <a:srcRect/>
                      <a:stretch>
                        <a:fillRect/>
                      </a:stretch>
                    </p:blipFill>
                    <p:spPr bwMode="auto">
                      <a:xfrm>
                        <a:off x="3573523" y="3795889"/>
                        <a:ext cx="3833258" cy="93610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3058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custDataLst>
              <p:tags r:id="rId1"/>
            </p:custDataLst>
          </p:nvPr>
        </p:nvSpPr>
        <p:spPr>
          <a:xfrm>
            <a:off x="2" y="369722"/>
            <a:ext cx="9144000" cy="614415"/>
          </a:xfrm>
          <a:prstGeom prst="rect">
            <a:avLst/>
          </a:prstGeom>
        </p:spPr>
        <p:txBody>
          <a:bodyPr lIns="68513" tIns="34289" rIns="68513"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a:solidFill>
                  <a:prstClr val="black"/>
                </a:solidFill>
                <a:latin typeface="Raleway"/>
              </a:rPr>
              <a:t>Table des matières</a:t>
            </a:r>
          </a:p>
        </p:txBody>
      </p:sp>
      <p:cxnSp>
        <p:nvCxnSpPr>
          <p:cNvPr id="10" name="Straight Connector 4"/>
          <p:cNvCxnSpPr/>
          <p:nvPr>
            <p:custDataLst>
              <p:tags r:id="rId2"/>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
        <p:nvSpPr>
          <p:cNvPr id="11" name="Espace réservé du contenu 2"/>
          <p:cNvSpPr txBox="1">
            <a:spLocks/>
          </p:cNvSpPr>
          <p:nvPr>
            <p:custDataLst>
              <p:tags r:id="rId3"/>
            </p:custDataLst>
          </p:nvPr>
        </p:nvSpPr>
        <p:spPr>
          <a:xfrm>
            <a:off x="568590" y="1275609"/>
            <a:ext cx="7831733" cy="2592581"/>
          </a:xfrm>
          <a:prstGeom prst="rect">
            <a:avLst/>
          </a:prstGeom>
        </p:spPr>
        <p:txBody>
          <a:bodyPr vert="horz" lIns="68513" tIns="34289" rIns="68513" bIns="3428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524" indent="-342524">
              <a:lnSpc>
                <a:spcPct val="200000"/>
              </a:lnSpc>
              <a:spcBef>
                <a:spcPts val="450"/>
              </a:spcBef>
              <a:buClr>
                <a:srgbClr val="D9232D"/>
              </a:buClr>
              <a:buSzPct val="100000"/>
              <a:buFont typeface="+mj-lt"/>
              <a:buAutoNum type="arabicPeriod"/>
            </a:pPr>
            <a:r>
              <a:rPr lang="fr-CA" sz="1700" dirty="0">
                <a:solidFill>
                  <a:prstClr val="black"/>
                </a:solidFill>
                <a:latin typeface="Raleway"/>
              </a:rPr>
              <a:t>À propos – Observatoire des tout-petits</a:t>
            </a:r>
            <a:endParaRPr lang="fr-CA" sz="1700" b="1" dirty="0">
              <a:solidFill>
                <a:prstClr val="black"/>
              </a:solidFill>
              <a:latin typeface="Raleway"/>
            </a:endParaRPr>
          </a:p>
          <a:p>
            <a:pPr marL="342524" indent="-342524">
              <a:lnSpc>
                <a:spcPct val="200000"/>
              </a:lnSpc>
              <a:spcBef>
                <a:spcPts val="450"/>
              </a:spcBef>
              <a:buClr>
                <a:srgbClr val="D9232D"/>
              </a:buClr>
              <a:buSzPct val="100000"/>
              <a:buFont typeface="+mj-lt"/>
              <a:buAutoNum type="arabicPeriod"/>
            </a:pPr>
            <a:r>
              <a:rPr lang="fr-CA" sz="1700" dirty="0">
                <a:solidFill>
                  <a:prstClr val="black"/>
                </a:solidFill>
                <a:latin typeface="Raleway"/>
              </a:rPr>
              <a:t>À propos – Sondage 2018</a:t>
            </a:r>
          </a:p>
          <a:p>
            <a:pPr marL="342524" indent="-342524">
              <a:lnSpc>
                <a:spcPct val="200000"/>
              </a:lnSpc>
              <a:spcBef>
                <a:spcPts val="450"/>
              </a:spcBef>
              <a:buClr>
                <a:srgbClr val="D9232D"/>
              </a:buClr>
              <a:buSzPct val="100000"/>
              <a:buFont typeface="+mj-lt"/>
              <a:buAutoNum type="arabicPeriod"/>
            </a:pPr>
            <a:r>
              <a:rPr lang="fr-CA" sz="1700" dirty="0">
                <a:solidFill>
                  <a:prstClr val="black"/>
                </a:solidFill>
                <a:latin typeface="Raleway"/>
              </a:rPr>
              <a:t>Messages clés</a:t>
            </a:r>
          </a:p>
          <a:p>
            <a:pPr marL="342524" indent="-342524">
              <a:lnSpc>
                <a:spcPct val="200000"/>
              </a:lnSpc>
              <a:spcBef>
                <a:spcPts val="450"/>
              </a:spcBef>
              <a:buClr>
                <a:srgbClr val="D9232D"/>
              </a:buClr>
              <a:buSzPct val="100000"/>
              <a:buFont typeface="+mj-lt"/>
              <a:buAutoNum type="arabicPeriod"/>
            </a:pPr>
            <a:r>
              <a:rPr lang="fr-CA" sz="1700" dirty="0">
                <a:solidFill>
                  <a:prstClr val="black"/>
                </a:solidFill>
                <a:latin typeface="Raleway"/>
              </a:rPr>
              <a:t>Réseaux sociaux</a:t>
            </a:r>
          </a:p>
          <a:p>
            <a:pPr marL="342524" indent="-342524">
              <a:lnSpc>
                <a:spcPct val="200000"/>
              </a:lnSpc>
              <a:spcBef>
                <a:spcPts val="450"/>
              </a:spcBef>
              <a:buClr>
                <a:srgbClr val="D9232D"/>
              </a:buClr>
              <a:buSzPct val="100000"/>
              <a:buFont typeface="+mj-lt"/>
              <a:buAutoNum type="arabicPeriod"/>
            </a:pPr>
            <a:r>
              <a:rPr lang="fr-CA" sz="1700" dirty="0">
                <a:solidFill>
                  <a:prstClr val="black"/>
                </a:solidFill>
                <a:latin typeface="Raleway"/>
              </a:rPr>
              <a:t>Site Web ou infolettre</a:t>
            </a:r>
          </a:p>
          <a:p>
            <a:pPr marL="342524" indent="-342524">
              <a:lnSpc>
                <a:spcPct val="100000"/>
              </a:lnSpc>
              <a:spcBef>
                <a:spcPts val="450"/>
              </a:spcBef>
              <a:buClr>
                <a:srgbClr val="D9232D"/>
              </a:buClr>
              <a:buSzPct val="100000"/>
              <a:buFont typeface="+mj-lt"/>
              <a:buAutoNum type="arabicPeriod"/>
            </a:pPr>
            <a:endParaRPr lang="fr-CA" sz="1700" dirty="0">
              <a:solidFill>
                <a:prstClr val="black"/>
              </a:solidFill>
              <a:latin typeface="Raleway"/>
            </a:endParaRPr>
          </a:p>
          <a:p>
            <a:pPr marL="0" indent="0">
              <a:lnSpc>
                <a:spcPct val="100000"/>
              </a:lnSpc>
              <a:spcBef>
                <a:spcPts val="450"/>
              </a:spcBef>
              <a:buClr>
                <a:srgbClr val="D9232D"/>
              </a:buClr>
              <a:buSzPct val="100000"/>
              <a:buNone/>
            </a:pPr>
            <a:endParaRPr lang="fr-CA" sz="1400" dirty="0">
              <a:solidFill>
                <a:prstClr val="black"/>
              </a:solidFill>
              <a:latin typeface="Raleway"/>
            </a:endParaRPr>
          </a:p>
        </p:txBody>
      </p:sp>
      <p:sp>
        <p:nvSpPr>
          <p:cNvPr id="2" name="Espace réservé du numéro de diapositive 1"/>
          <p:cNvSpPr>
            <a:spLocks noGrp="1"/>
          </p:cNvSpPr>
          <p:nvPr>
            <p:ph type="sldNum" sz="quarter" idx="12"/>
            <p:custDataLst>
              <p:tags r:id="rId4"/>
            </p:custDataLst>
          </p:nvPr>
        </p:nvSpPr>
        <p:spPr/>
        <p:txBody>
          <a:bodyPr/>
          <a:lstStyle/>
          <a:p>
            <a:fld id="{189DF131-12C1-4EAC-8253-9E1DD4322B24}" type="slidenum">
              <a:rPr lang="fr-CA" smtClean="0">
                <a:solidFill>
                  <a:prstClr val="black">
                    <a:tint val="75000"/>
                  </a:prstClr>
                </a:solidFill>
              </a:rPr>
              <a:pPr/>
              <a:t>2</a:t>
            </a:fld>
            <a:endParaRPr lang="fr-CA">
              <a:solidFill>
                <a:prstClr val="black">
                  <a:tint val="75000"/>
                </a:prstClr>
              </a:solidFill>
            </a:endParaRPr>
          </a:p>
        </p:txBody>
      </p:sp>
    </p:spTree>
    <p:extLst>
      <p:ext uri="{BB962C8B-B14F-4D97-AF65-F5344CB8AC3E}">
        <p14:creationId xmlns:p14="http://schemas.microsoft.com/office/powerpoint/2010/main" val="4294965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36826" y="1059582"/>
            <a:ext cx="8647877" cy="3347110"/>
          </a:xfrm>
          <a:prstGeom prst="rect">
            <a:avLst/>
          </a:prstGeom>
        </p:spPr>
        <p:txBody>
          <a:bodyPr vert="horz" lIns="68514" tIns="34289" rIns="68514"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1900"/>
              </a:lnSpc>
              <a:spcBef>
                <a:spcPts val="450"/>
              </a:spcBef>
              <a:buClr>
                <a:srgbClr val="D9232D"/>
              </a:buClr>
              <a:buSzPct val="100000"/>
              <a:buFont typeface="Century Gothic" panose="020B0502020202020204" pitchFamily="34" charset="0"/>
              <a:buChar char="►"/>
            </a:pPr>
            <a:r>
              <a:rPr lang="fr-CA" sz="1400" dirty="0">
                <a:solidFill>
                  <a:prstClr val="black"/>
                </a:solidFill>
                <a:latin typeface="Raleway"/>
              </a:rPr>
              <a:t>L’Observatoire des tout-petits, un projet de la Fondation Lucie et André Chagnon, a pour mission de contribuer à placer le développement et le bien-être des tout-petits au cœur des priorités de la société québécoise. Pour y parvenir, l’Observatoire regroupe les données les plus rigoureuses </a:t>
            </a:r>
            <a:r>
              <a:rPr lang="fr-CA" sz="1400" dirty="0"/>
              <a:t>en matière de petite enfance, de la grossesse à 5 </a:t>
            </a:r>
            <a:r>
              <a:rPr lang="fr-CA" sz="1400" dirty="0" smtClean="0"/>
              <a:t>ans</a:t>
            </a:r>
            <a:r>
              <a:rPr lang="fr-CA" sz="1400" dirty="0">
                <a:solidFill>
                  <a:prstClr val="black"/>
                </a:solidFill>
                <a:latin typeface="Raleway"/>
              </a:rPr>
              <a:t>,</a:t>
            </a:r>
            <a:r>
              <a:rPr lang="fr-CA" sz="1400" dirty="0" smtClean="0">
                <a:solidFill>
                  <a:prstClr val="black"/>
                </a:solidFill>
                <a:latin typeface="Raleway"/>
              </a:rPr>
              <a:t> </a:t>
            </a:r>
            <a:r>
              <a:rPr lang="fr-CA" sz="1400" dirty="0">
                <a:solidFill>
                  <a:prstClr val="black"/>
                </a:solidFill>
                <a:latin typeface="Raleway"/>
              </a:rPr>
              <a:t>les communique et suscite le dialogue autour des actions collectives nécessaires dans ce domaine. Pour obtenir de plus amples renseignements au sujet de l’Observatoire des tout-petits : </a:t>
            </a:r>
            <a:r>
              <a:rPr lang="fr-CA" sz="1400" dirty="0" smtClean="0">
                <a:solidFill>
                  <a:prstClr val="black"/>
                </a:solidFill>
                <a:latin typeface="Raleway"/>
                <a:hlinkClick r:id="rId9"/>
              </a:rPr>
              <a:t>www.tout-petits.org</a:t>
            </a:r>
            <a:r>
              <a:rPr lang="fr-CA" sz="1400" dirty="0">
                <a:solidFill>
                  <a:prstClr val="black"/>
                </a:solidFill>
                <a:latin typeface="Raleway"/>
              </a:rPr>
              <a:t>.</a:t>
            </a:r>
          </a:p>
          <a:p>
            <a:pPr marL="0" indent="0" algn="ctr">
              <a:lnSpc>
                <a:spcPct val="150000"/>
              </a:lnSpc>
              <a:spcBef>
                <a:spcPts val="450"/>
              </a:spcBef>
              <a:buClr>
                <a:srgbClr val="D9232D"/>
              </a:buClr>
              <a:buSzPct val="100000"/>
              <a:buNone/>
            </a:pPr>
            <a:r>
              <a:rPr lang="fr-CA" sz="1600" dirty="0">
                <a:solidFill>
                  <a:prstClr val="black"/>
                </a:solidFill>
                <a:latin typeface="Raleway"/>
              </a:rPr>
              <a:t>MANDAT</a:t>
            </a:r>
            <a:endParaRPr lang="fr-CA" sz="1500" dirty="0">
              <a:solidFill>
                <a:prstClr val="black"/>
              </a:solidFill>
              <a:latin typeface="Raleway"/>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3</a:t>
            </a:fld>
            <a:endParaRPr lang="fr-CA" dirty="0">
              <a:solidFill>
                <a:prstClr val="black">
                  <a:tint val="75000"/>
                </a:prstClr>
              </a:solidFill>
            </a:endParaRPr>
          </a:p>
        </p:txBody>
      </p:sp>
      <p:grpSp>
        <p:nvGrpSpPr>
          <p:cNvPr id="3" name="Groupe 2"/>
          <p:cNvGrpSpPr/>
          <p:nvPr>
            <p:custDataLst>
              <p:tags r:id="rId3"/>
            </p:custDataLst>
          </p:nvPr>
        </p:nvGrpSpPr>
        <p:grpSpPr>
          <a:xfrm>
            <a:off x="755576" y="3218274"/>
            <a:ext cx="7638991" cy="1585726"/>
            <a:chOff x="1020180" y="3424571"/>
            <a:chExt cx="7638991" cy="1585726"/>
          </a:xfrm>
        </p:grpSpPr>
        <p:sp>
          <p:nvSpPr>
            <p:cNvPr id="29" name="Pentagon 21"/>
            <p:cNvSpPr/>
            <p:nvPr/>
          </p:nvSpPr>
          <p:spPr>
            <a:xfrm>
              <a:off x="1234123" y="3635332"/>
              <a:ext cx="1217006" cy="749172"/>
            </a:xfrm>
            <a:prstGeom prst="homePlate">
              <a:avLst>
                <a:gd name="adj" fmla="val 43631"/>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defPPr>
                <a:defRPr lang="fr-FR"/>
              </a:defPPr>
              <a:lvl1pPr marL="0" algn="l" defTabSz="914098" rtl="0" eaLnBrk="1" latinLnBrk="0" hangingPunct="1">
                <a:defRPr sz="1800" kern="1200">
                  <a:solidFill>
                    <a:schemeClr val="lt1"/>
                  </a:solidFill>
                  <a:latin typeface="+mn-lt"/>
                  <a:ea typeface="+mn-ea"/>
                  <a:cs typeface="+mn-cs"/>
                </a:defRPr>
              </a:lvl1pPr>
              <a:lvl2pPr marL="457048" algn="l" defTabSz="914098" rtl="0" eaLnBrk="1" latinLnBrk="0" hangingPunct="1">
                <a:defRPr sz="1800" kern="1200">
                  <a:solidFill>
                    <a:schemeClr val="lt1"/>
                  </a:solidFill>
                  <a:latin typeface="+mn-lt"/>
                  <a:ea typeface="+mn-ea"/>
                  <a:cs typeface="+mn-cs"/>
                </a:defRPr>
              </a:lvl2pPr>
              <a:lvl3pPr marL="914098" algn="l" defTabSz="914098" rtl="0" eaLnBrk="1" latinLnBrk="0" hangingPunct="1">
                <a:defRPr sz="1800" kern="1200">
                  <a:solidFill>
                    <a:schemeClr val="lt1"/>
                  </a:solidFill>
                  <a:latin typeface="+mn-lt"/>
                  <a:ea typeface="+mn-ea"/>
                  <a:cs typeface="+mn-cs"/>
                </a:defRPr>
              </a:lvl3pPr>
              <a:lvl4pPr marL="1371146" algn="l" defTabSz="914098" rtl="0" eaLnBrk="1" latinLnBrk="0" hangingPunct="1">
                <a:defRPr sz="1800" kern="1200">
                  <a:solidFill>
                    <a:schemeClr val="lt1"/>
                  </a:solidFill>
                  <a:latin typeface="+mn-lt"/>
                  <a:ea typeface="+mn-ea"/>
                  <a:cs typeface="+mn-cs"/>
                </a:defRPr>
              </a:lvl4pPr>
              <a:lvl5pPr marL="1828196" algn="l" defTabSz="914098" rtl="0" eaLnBrk="1" latinLnBrk="0" hangingPunct="1">
                <a:defRPr sz="1800" kern="1200">
                  <a:solidFill>
                    <a:schemeClr val="lt1"/>
                  </a:solidFill>
                  <a:latin typeface="+mn-lt"/>
                  <a:ea typeface="+mn-ea"/>
                  <a:cs typeface="+mn-cs"/>
                </a:defRPr>
              </a:lvl5pPr>
              <a:lvl6pPr marL="2285244" algn="l" defTabSz="914098" rtl="0" eaLnBrk="1" latinLnBrk="0" hangingPunct="1">
                <a:defRPr sz="1800" kern="1200">
                  <a:solidFill>
                    <a:schemeClr val="lt1"/>
                  </a:solidFill>
                  <a:latin typeface="+mn-lt"/>
                  <a:ea typeface="+mn-ea"/>
                  <a:cs typeface="+mn-cs"/>
                </a:defRPr>
              </a:lvl6pPr>
              <a:lvl7pPr marL="2742294" algn="l" defTabSz="914098" rtl="0" eaLnBrk="1" latinLnBrk="0" hangingPunct="1">
                <a:defRPr sz="1800" kern="1200">
                  <a:solidFill>
                    <a:schemeClr val="lt1"/>
                  </a:solidFill>
                  <a:latin typeface="+mn-lt"/>
                  <a:ea typeface="+mn-ea"/>
                  <a:cs typeface="+mn-cs"/>
                </a:defRPr>
              </a:lvl7pPr>
              <a:lvl8pPr marL="3199342" algn="l" defTabSz="914098" rtl="0" eaLnBrk="1" latinLnBrk="0" hangingPunct="1">
                <a:defRPr sz="1800" kern="1200">
                  <a:solidFill>
                    <a:schemeClr val="lt1"/>
                  </a:solidFill>
                  <a:latin typeface="+mn-lt"/>
                  <a:ea typeface="+mn-ea"/>
                  <a:cs typeface="+mn-cs"/>
                </a:defRPr>
              </a:lvl8pPr>
              <a:lvl9pPr marL="3656391" algn="l" defTabSz="914098" rtl="0" eaLnBrk="1" latinLnBrk="0" hangingPunct="1">
                <a:defRPr sz="1800" kern="1200">
                  <a:solidFill>
                    <a:schemeClr val="lt1"/>
                  </a:solidFill>
                  <a:latin typeface="+mn-lt"/>
                  <a:ea typeface="+mn-ea"/>
                  <a:cs typeface="+mn-cs"/>
                </a:defRPr>
              </a:lvl9pPr>
            </a:lstStyle>
            <a:p>
              <a:pPr algn="ctr"/>
              <a:endParaRPr lang="en-US" sz="1400">
                <a:solidFill>
                  <a:schemeClr val="tx1"/>
                </a:solidFill>
                <a:latin typeface="Raleway"/>
              </a:endParaRPr>
            </a:p>
          </p:txBody>
        </p:sp>
        <p:sp>
          <p:nvSpPr>
            <p:cNvPr id="30" name="Rectangle 29"/>
            <p:cNvSpPr/>
            <p:nvPr/>
          </p:nvSpPr>
          <p:spPr>
            <a:xfrm>
              <a:off x="1020180" y="3854808"/>
              <a:ext cx="1467486" cy="307746"/>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sz="1400" dirty="0">
                  <a:latin typeface="Raleway"/>
                </a:rPr>
                <a:t>Données</a:t>
              </a:r>
              <a:endParaRPr lang="en-US" sz="1400" dirty="0">
                <a:latin typeface="Raleway"/>
              </a:endParaRPr>
            </a:p>
          </p:txBody>
        </p:sp>
        <p:sp>
          <p:nvSpPr>
            <p:cNvPr id="31" name="Rectangle 30"/>
            <p:cNvSpPr/>
            <p:nvPr/>
          </p:nvSpPr>
          <p:spPr>
            <a:xfrm>
              <a:off x="2386880" y="3424571"/>
              <a:ext cx="1944216" cy="1165681"/>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lnSpc>
                  <a:spcPct val="250000"/>
                </a:lnSpc>
              </a:pPr>
              <a:r>
                <a:rPr lang="fr-CA" sz="1400" dirty="0">
                  <a:latin typeface="Raleway"/>
                </a:rPr>
                <a:t>Analyse</a:t>
              </a:r>
              <a:br>
                <a:rPr lang="fr-CA" sz="1400" dirty="0">
                  <a:latin typeface="Raleway"/>
                </a:rPr>
              </a:br>
              <a:r>
                <a:rPr lang="fr-CA" sz="1400" dirty="0">
                  <a:latin typeface="Raleway"/>
                </a:rPr>
                <a:t>Sensibilisation</a:t>
              </a:r>
              <a:endParaRPr lang="en-US" sz="1400" dirty="0">
                <a:latin typeface="Raleway"/>
              </a:endParaRPr>
            </a:p>
          </p:txBody>
        </p:sp>
        <p:sp>
          <p:nvSpPr>
            <p:cNvPr id="32" name="Plus 31"/>
            <p:cNvSpPr/>
            <p:nvPr/>
          </p:nvSpPr>
          <p:spPr>
            <a:xfrm>
              <a:off x="3262480" y="4008681"/>
              <a:ext cx="193016" cy="193016"/>
            </a:xfrm>
            <a:prstGeom prst="mathPlus">
              <a:avLst/>
            </a:prstGeom>
            <a:solidFill>
              <a:srgbClr val="D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defPPr>
                <a:defRPr lang="fr-FR"/>
              </a:defPPr>
              <a:lvl1pPr marL="0" algn="l" defTabSz="914098" rtl="0" eaLnBrk="1" latinLnBrk="0" hangingPunct="1">
                <a:defRPr sz="1800" kern="1200">
                  <a:solidFill>
                    <a:schemeClr val="lt1"/>
                  </a:solidFill>
                  <a:latin typeface="+mn-lt"/>
                  <a:ea typeface="+mn-ea"/>
                  <a:cs typeface="+mn-cs"/>
                </a:defRPr>
              </a:lvl1pPr>
              <a:lvl2pPr marL="457048" algn="l" defTabSz="914098" rtl="0" eaLnBrk="1" latinLnBrk="0" hangingPunct="1">
                <a:defRPr sz="1800" kern="1200">
                  <a:solidFill>
                    <a:schemeClr val="lt1"/>
                  </a:solidFill>
                  <a:latin typeface="+mn-lt"/>
                  <a:ea typeface="+mn-ea"/>
                  <a:cs typeface="+mn-cs"/>
                </a:defRPr>
              </a:lvl2pPr>
              <a:lvl3pPr marL="914098" algn="l" defTabSz="914098" rtl="0" eaLnBrk="1" latinLnBrk="0" hangingPunct="1">
                <a:defRPr sz="1800" kern="1200">
                  <a:solidFill>
                    <a:schemeClr val="lt1"/>
                  </a:solidFill>
                  <a:latin typeface="+mn-lt"/>
                  <a:ea typeface="+mn-ea"/>
                  <a:cs typeface="+mn-cs"/>
                </a:defRPr>
              </a:lvl3pPr>
              <a:lvl4pPr marL="1371146" algn="l" defTabSz="914098" rtl="0" eaLnBrk="1" latinLnBrk="0" hangingPunct="1">
                <a:defRPr sz="1800" kern="1200">
                  <a:solidFill>
                    <a:schemeClr val="lt1"/>
                  </a:solidFill>
                  <a:latin typeface="+mn-lt"/>
                  <a:ea typeface="+mn-ea"/>
                  <a:cs typeface="+mn-cs"/>
                </a:defRPr>
              </a:lvl4pPr>
              <a:lvl5pPr marL="1828196" algn="l" defTabSz="914098" rtl="0" eaLnBrk="1" latinLnBrk="0" hangingPunct="1">
                <a:defRPr sz="1800" kern="1200">
                  <a:solidFill>
                    <a:schemeClr val="lt1"/>
                  </a:solidFill>
                  <a:latin typeface="+mn-lt"/>
                  <a:ea typeface="+mn-ea"/>
                  <a:cs typeface="+mn-cs"/>
                </a:defRPr>
              </a:lvl5pPr>
              <a:lvl6pPr marL="2285244" algn="l" defTabSz="914098" rtl="0" eaLnBrk="1" latinLnBrk="0" hangingPunct="1">
                <a:defRPr sz="1800" kern="1200">
                  <a:solidFill>
                    <a:schemeClr val="lt1"/>
                  </a:solidFill>
                  <a:latin typeface="+mn-lt"/>
                  <a:ea typeface="+mn-ea"/>
                  <a:cs typeface="+mn-cs"/>
                </a:defRPr>
              </a:lvl6pPr>
              <a:lvl7pPr marL="2742294" algn="l" defTabSz="914098" rtl="0" eaLnBrk="1" latinLnBrk="0" hangingPunct="1">
                <a:defRPr sz="1800" kern="1200">
                  <a:solidFill>
                    <a:schemeClr val="lt1"/>
                  </a:solidFill>
                  <a:latin typeface="+mn-lt"/>
                  <a:ea typeface="+mn-ea"/>
                  <a:cs typeface="+mn-cs"/>
                </a:defRPr>
              </a:lvl7pPr>
              <a:lvl8pPr marL="3199342" algn="l" defTabSz="914098" rtl="0" eaLnBrk="1" latinLnBrk="0" hangingPunct="1">
                <a:defRPr sz="1800" kern="1200">
                  <a:solidFill>
                    <a:schemeClr val="lt1"/>
                  </a:solidFill>
                  <a:latin typeface="+mn-lt"/>
                  <a:ea typeface="+mn-ea"/>
                  <a:cs typeface="+mn-cs"/>
                </a:defRPr>
              </a:lvl8pPr>
              <a:lvl9pPr marL="3656391" algn="l" defTabSz="914098" rtl="0" eaLnBrk="1" latinLnBrk="0" hangingPunct="1">
                <a:defRPr sz="1800" kern="1200">
                  <a:solidFill>
                    <a:schemeClr val="lt1"/>
                  </a:solidFill>
                  <a:latin typeface="+mn-lt"/>
                  <a:ea typeface="+mn-ea"/>
                  <a:cs typeface="+mn-cs"/>
                </a:defRPr>
              </a:lvl9pPr>
            </a:lstStyle>
            <a:p>
              <a:pPr algn="ctr"/>
              <a:endParaRPr lang="en-US" sz="1400" dirty="0">
                <a:solidFill>
                  <a:schemeClr val="tx1"/>
                </a:solidFill>
                <a:latin typeface="Raleway"/>
              </a:endParaRPr>
            </a:p>
          </p:txBody>
        </p:sp>
        <p:sp>
          <p:nvSpPr>
            <p:cNvPr id="33" name="Rectangle 32"/>
            <p:cNvSpPr/>
            <p:nvPr/>
          </p:nvSpPr>
          <p:spPr>
            <a:xfrm>
              <a:off x="6714955" y="3977992"/>
              <a:ext cx="1944216" cy="523190"/>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sz="1400" dirty="0">
                  <a:latin typeface="Raleway"/>
                </a:rPr>
                <a:t>Prises de décisions éclairées</a:t>
              </a:r>
              <a:endParaRPr lang="en-US" sz="1400" dirty="0">
                <a:latin typeface="Raleway"/>
              </a:endParaRPr>
            </a:p>
          </p:txBody>
        </p:sp>
        <p:pic>
          <p:nvPicPr>
            <p:cNvPr id="34" name="Picture 29"/>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
                      </a14:imgEffect>
                    </a14:imgLayer>
                  </a14:imgProps>
                </a:ext>
                <a:ext uri="{28A0092B-C50C-407E-A947-70E740481C1C}">
                  <a14:useLocalDpi xmlns:a14="http://schemas.microsoft.com/office/drawing/2010/main" val="0"/>
                </a:ext>
              </a:extLst>
            </a:blip>
            <a:stretch>
              <a:fillRect/>
            </a:stretch>
          </p:blipFill>
          <p:spPr>
            <a:xfrm>
              <a:off x="2150243" y="3552054"/>
              <a:ext cx="420638" cy="410823"/>
            </a:xfrm>
            <a:prstGeom prst="rect">
              <a:avLst/>
            </a:prstGeom>
          </p:spPr>
        </p:pic>
        <p:pic>
          <p:nvPicPr>
            <p:cNvPr id="35" name="Picture 30"/>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7406139" y="3524968"/>
              <a:ext cx="561847" cy="548737"/>
            </a:xfrm>
            <a:prstGeom prst="rect">
              <a:avLst/>
            </a:prstGeom>
            <a:effectLst>
              <a:glow>
                <a:schemeClr val="accent3">
                  <a:satMod val="175000"/>
                  <a:alpha val="10000"/>
                </a:schemeClr>
              </a:glow>
            </a:effectLst>
          </p:spPr>
        </p:pic>
        <p:sp>
          <p:nvSpPr>
            <p:cNvPr id="36" name="Pentagon 21"/>
            <p:cNvSpPr/>
            <p:nvPr/>
          </p:nvSpPr>
          <p:spPr>
            <a:xfrm>
              <a:off x="4431290" y="3677544"/>
              <a:ext cx="1955210" cy="744993"/>
            </a:xfrm>
            <a:prstGeom prst="homePlate">
              <a:avLst>
                <a:gd name="adj" fmla="val 43631"/>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defPPr>
                <a:defRPr lang="fr-FR"/>
              </a:defPPr>
              <a:lvl1pPr marL="0" algn="l" defTabSz="914098" rtl="0" eaLnBrk="1" latinLnBrk="0" hangingPunct="1">
                <a:defRPr sz="1800" kern="1200">
                  <a:solidFill>
                    <a:schemeClr val="lt1"/>
                  </a:solidFill>
                  <a:latin typeface="+mn-lt"/>
                  <a:ea typeface="+mn-ea"/>
                  <a:cs typeface="+mn-cs"/>
                </a:defRPr>
              </a:lvl1pPr>
              <a:lvl2pPr marL="457048" algn="l" defTabSz="914098" rtl="0" eaLnBrk="1" latinLnBrk="0" hangingPunct="1">
                <a:defRPr sz="1800" kern="1200">
                  <a:solidFill>
                    <a:schemeClr val="lt1"/>
                  </a:solidFill>
                  <a:latin typeface="+mn-lt"/>
                  <a:ea typeface="+mn-ea"/>
                  <a:cs typeface="+mn-cs"/>
                </a:defRPr>
              </a:lvl2pPr>
              <a:lvl3pPr marL="914098" algn="l" defTabSz="914098" rtl="0" eaLnBrk="1" latinLnBrk="0" hangingPunct="1">
                <a:defRPr sz="1800" kern="1200">
                  <a:solidFill>
                    <a:schemeClr val="lt1"/>
                  </a:solidFill>
                  <a:latin typeface="+mn-lt"/>
                  <a:ea typeface="+mn-ea"/>
                  <a:cs typeface="+mn-cs"/>
                </a:defRPr>
              </a:lvl3pPr>
              <a:lvl4pPr marL="1371146" algn="l" defTabSz="914098" rtl="0" eaLnBrk="1" latinLnBrk="0" hangingPunct="1">
                <a:defRPr sz="1800" kern="1200">
                  <a:solidFill>
                    <a:schemeClr val="lt1"/>
                  </a:solidFill>
                  <a:latin typeface="+mn-lt"/>
                  <a:ea typeface="+mn-ea"/>
                  <a:cs typeface="+mn-cs"/>
                </a:defRPr>
              </a:lvl4pPr>
              <a:lvl5pPr marL="1828196" algn="l" defTabSz="914098" rtl="0" eaLnBrk="1" latinLnBrk="0" hangingPunct="1">
                <a:defRPr sz="1800" kern="1200">
                  <a:solidFill>
                    <a:schemeClr val="lt1"/>
                  </a:solidFill>
                  <a:latin typeface="+mn-lt"/>
                  <a:ea typeface="+mn-ea"/>
                  <a:cs typeface="+mn-cs"/>
                </a:defRPr>
              </a:lvl5pPr>
              <a:lvl6pPr marL="2285244" algn="l" defTabSz="914098" rtl="0" eaLnBrk="1" latinLnBrk="0" hangingPunct="1">
                <a:defRPr sz="1800" kern="1200">
                  <a:solidFill>
                    <a:schemeClr val="lt1"/>
                  </a:solidFill>
                  <a:latin typeface="+mn-lt"/>
                  <a:ea typeface="+mn-ea"/>
                  <a:cs typeface="+mn-cs"/>
                </a:defRPr>
              </a:lvl6pPr>
              <a:lvl7pPr marL="2742294" algn="l" defTabSz="914098" rtl="0" eaLnBrk="1" latinLnBrk="0" hangingPunct="1">
                <a:defRPr sz="1800" kern="1200">
                  <a:solidFill>
                    <a:schemeClr val="lt1"/>
                  </a:solidFill>
                  <a:latin typeface="+mn-lt"/>
                  <a:ea typeface="+mn-ea"/>
                  <a:cs typeface="+mn-cs"/>
                </a:defRPr>
              </a:lvl7pPr>
              <a:lvl8pPr marL="3199342" algn="l" defTabSz="914098" rtl="0" eaLnBrk="1" latinLnBrk="0" hangingPunct="1">
                <a:defRPr sz="1800" kern="1200">
                  <a:solidFill>
                    <a:schemeClr val="lt1"/>
                  </a:solidFill>
                  <a:latin typeface="+mn-lt"/>
                  <a:ea typeface="+mn-ea"/>
                  <a:cs typeface="+mn-cs"/>
                </a:defRPr>
              </a:lvl8pPr>
              <a:lvl9pPr marL="3656391" algn="l" defTabSz="914098" rtl="0" eaLnBrk="1" latinLnBrk="0" hangingPunct="1">
                <a:defRPr sz="1800" kern="1200">
                  <a:solidFill>
                    <a:schemeClr val="lt1"/>
                  </a:solidFill>
                  <a:latin typeface="+mn-lt"/>
                  <a:ea typeface="+mn-ea"/>
                  <a:cs typeface="+mn-cs"/>
                </a:defRPr>
              </a:lvl9pPr>
            </a:lstStyle>
            <a:p>
              <a:pPr algn="ctr"/>
              <a:endParaRPr lang="en-US" sz="1400">
                <a:solidFill>
                  <a:schemeClr val="tx1"/>
                </a:solidFill>
                <a:latin typeface="Raleway"/>
              </a:endParaRPr>
            </a:p>
          </p:txBody>
        </p:sp>
        <p:sp>
          <p:nvSpPr>
            <p:cNvPr id="37" name="Parenthèse ouvrante 36"/>
            <p:cNvSpPr/>
            <p:nvPr/>
          </p:nvSpPr>
          <p:spPr>
            <a:xfrm rot="5400000" flipH="1" flipV="1">
              <a:off x="3567105" y="2111773"/>
              <a:ext cx="117727" cy="4896545"/>
            </a:xfrm>
            <a:prstGeom prst="leftBracket">
              <a:avLst/>
            </a:prstGeom>
            <a:effectLst/>
          </p:spPr>
          <p:style>
            <a:lnRef idx="2">
              <a:schemeClr val="accent2"/>
            </a:lnRef>
            <a:fillRef idx="0">
              <a:schemeClr val="accent2"/>
            </a:fillRef>
            <a:effectRef idx="1">
              <a:schemeClr val="accent2"/>
            </a:effectRef>
            <a:fontRef idx="minor">
              <a:schemeClr val="tx1"/>
            </a:fontRef>
          </p:style>
          <p:txBody>
            <a:bodyPr lIns="91410" tIns="45705" rIns="91410" bIns="45705" rtlCol="0" anchor="ct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endParaRPr lang="fr-CA" sz="1400">
                <a:latin typeface="Raleway"/>
              </a:endParaRPr>
            </a:p>
          </p:txBody>
        </p:sp>
        <p:sp>
          <p:nvSpPr>
            <p:cNvPr id="38" name="ZoneTexte 1"/>
            <p:cNvSpPr txBox="1"/>
            <p:nvPr/>
          </p:nvSpPr>
          <p:spPr>
            <a:xfrm>
              <a:off x="1164625" y="4640995"/>
              <a:ext cx="4922686" cy="369302"/>
            </a:xfrm>
            <a:prstGeom prst="rect">
              <a:avLst/>
            </a:prstGeom>
            <a:noFill/>
          </p:spPr>
          <p:txBody>
            <a:bodyPr wrap="square" lIns="91410" tIns="45705" rIns="91410" bIns="45705" rtlCol="0">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dirty="0">
                  <a:latin typeface="Raleway"/>
                </a:rPr>
                <a:t>VEILLER POUR ÉVEILLER</a:t>
              </a:r>
            </a:p>
          </p:txBody>
        </p:sp>
      </p:grpSp>
      <p:sp>
        <p:nvSpPr>
          <p:cNvPr id="39" name="Rectangle 38"/>
          <p:cNvSpPr/>
          <p:nvPr>
            <p:custDataLst>
              <p:tags r:id="rId4"/>
            </p:custDataLst>
          </p:nvPr>
        </p:nvSpPr>
        <p:spPr>
          <a:xfrm>
            <a:off x="3779914" y="3579862"/>
            <a:ext cx="2645756" cy="530882"/>
          </a:xfrm>
          <a:prstGeom prst="rect">
            <a:avLst/>
          </a:prstGeom>
        </p:spPr>
        <p:txBody>
          <a:bodyPr wrap="square" lIns="91404" tIns="45702" rIns="91404" bIns="45702">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sz="1400" dirty="0">
                <a:latin typeface="Raleway"/>
              </a:rPr>
              <a:t>Dialogue et avenues </a:t>
            </a:r>
          </a:p>
          <a:p>
            <a:pPr algn="ctr"/>
            <a:r>
              <a:rPr lang="fr-CA" sz="1400" dirty="0">
                <a:latin typeface="Raleway"/>
              </a:rPr>
              <a:t>de solution</a:t>
            </a:r>
            <a:endParaRPr lang="en-US" sz="1400" dirty="0">
              <a:latin typeface="Raleway"/>
            </a:endParaRPr>
          </a:p>
        </p:txBody>
      </p:sp>
      <p:sp>
        <p:nvSpPr>
          <p:cNvPr id="40" name="Titre 1"/>
          <p:cNvSpPr txBox="1">
            <a:spLocks/>
          </p:cNvSpPr>
          <p:nvPr>
            <p:custDataLst>
              <p:tags r:id="rId5"/>
            </p:custDataLst>
          </p:nvPr>
        </p:nvSpPr>
        <p:spPr>
          <a:xfrm>
            <a:off x="2" y="369722"/>
            <a:ext cx="9144000" cy="614415"/>
          </a:xfrm>
          <a:prstGeom prst="rect">
            <a:avLst/>
          </a:prstGeom>
        </p:spPr>
        <p:txBody>
          <a:bodyPr lIns="68513" tIns="34289" rIns="68513"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a:solidFill>
                  <a:prstClr val="black"/>
                </a:solidFill>
                <a:latin typeface="Raleway"/>
              </a:rPr>
              <a:t>À propos – L’Observatoire des tout-petits</a:t>
            </a:r>
          </a:p>
        </p:txBody>
      </p:sp>
      <p:cxnSp>
        <p:nvCxnSpPr>
          <p:cNvPr id="41" name="Straight Connector 4"/>
          <p:cNvCxnSpPr/>
          <p:nvPr>
            <p:custDataLst>
              <p:tags r:id="rId6"/>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1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36826" y="1059583"/>
            <a:ext cx="8647877" cy="3730688"/>
          </a:xfrm>
          <a:prstGeom prst="rect">
            <a:avLst/>
          </a:prstGeom>
        </p:spPr>
        <p:txBody>
          <a:bodyPr vert="horz" lIns="68514" tIns="34289" rIns="68514"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spcBef>
                <a:spcPts val="450"/>
              </a:spcBef>
              <a:buClr>
                <a:srgbClr val="D9232D"/>
              </a:buClr>
              <a:buSzPct val="100000"/>
              <a:buFont typeface="Century Gothic" panose="020B0502020202020204" pitchFamily="34" charset="0"/>
              <a:buChar char="►"/>
            </a:pPr>
            <a:r>
              <a:rPr lang="fr-CA" sz="1400" b="1" dirty="0">
                <a:solidFill>
                  <a:prstClr val="black"/>
                </a:solidFill>
                <a:latin typeface="Raleway"/>
              </a:rPr>
              <a:t>Quelles sont les attentes des Québécois quant à l’importance à accorder à la petite enfance ?</a:t>
            </a:r>
          </a:p>
          <a:p>
            <a:pPr marL="361923" indent="0" algn="just">
              <a:lnSpc>
                <a:spcPct val="150000"/>
              </a:lnSpc>
              <a:spcBef>
                <a:spcPts val="450"/>
              </a:spcBef>
              <a:buClr>
                <a:srgbClr val="D9232D"/>
              </a:buClr>
              <a:buSzPct val="100000"/>
              <a:buNone/>
            </a:pPr>
            <a:r>
              <a:rPr lang="fr-CA" sz="1200" dirty="0">
                <a:solidFill>
                  <a:prstClr val="black"/>
                </a:solidFill>
                <a:latin typeface="Raleway"/>
              </a:rPr>
              <a:t>Le sondage de l’Observatoire des tout-petits met en lumière les attentes des Québécois quant à l’importance qui devrait être accordée aux tout-petits et aux préoccupations des familles au sein de notre société. Il y est notamment question du rôle du gouvernement, des municipalités et des employeurs quant au bon développement des enfants de 0-5 ans et des pistes de solution collectives auxquelles sont favorables les Québécois telles </a:t>
            </a:r>
            <a:r>
              <a:rPr lang="fr-CA" sz="1200" dirty="0"/>
              <a:t>qu’améliorer la qualité et l’accès à des services éducatifs à la petite enfance et faciliter la conciliation famille-travail.</a:t>
            </a:r>
            <a:r>
              <a:rPr lang="fr-CA" sz="1200" dirty="0">
                <a:solidFill>
                  <a:prstClr val="black"/>
                </a:solidFill>
                <a:latin typeface="Raleway"/>
              </a:rPr>
              <a:t> </a:t>
            </a:r>
          </a:p>
          <a:p>
            <a:pPr marL="361923" indent="0" algn="just">
              <a:lnSpc>
                <a:spcPct val="150000"/>
              </a:lnSpc>
              <a:spcBef>
                <a:spcPts val="450"/>
              </a:spcBef>
              <a:buClr>
                <a:srgbClr val="D9232D"/>
              </a:buClr>
              <a:buSzPct val="100000"/>
              <a:buNone/>
            </a:pPr>
            <a:r>
              <a:rPr lang="fr-CA" sz="1200" dirty="0">
                <a:solidFill>
                  <a:prstClr val="black"/>
                </a:solidFill>
                <a:latin typeface="Raleway"/>
              </a:rPr>
              <a:t>Les résultats de ce sondage, réalisé par Léger sur le Web auprès de 1260 répondants </a:t>
            </a:r>
            <a:r>
              <a:rPr lang="fr-CA" sz="1200" dirty="0"/>
              <a:t>du 2 au 11 octobre 2018, </a:t>
            </a:r>
            <a:r>
              <a:rPr lang="fr-CA" sz="1200" dirty="0">
                <a:solidFill>
                  <a:prstClr val="black"/>
                </a:solidFill>
                <a:latin typeface="Raleway"/>
              </a:rPr>
              <a:t>confirment que les Québécois jugent important que les décideurs en fassent plus pour assurer le bon développement des tout-petits. </a:t>
            </a:r>
          </a:p>
          <a:p>
            <a:pPr marL="361923" indent="0" algn="just">
              <a:lnSpc>
                <a:spcPct val="150000"/>
              </a:lnSpc>
              <a:spcBef>
                <a:spcPts val="450"/>
              </a:spcBef>
              <a:buClr>
                <a:srgbClr val="D9232D"/>
              </a:buClr>
              <a:buSzPct val="100000"/>
              <a:buNone/>
            </a:pPr>
            <a:r>
              <a:rPr lang="fr-CA" sz="1200" dirty="0">
                <a:solidFill>
                  <a:prstClr val="black"/>
                </a:solidFill>
                <a:latin typeface="Raleway"/>
              </a:rPr>
              <a:t>Tous les détails se trouvent ici : www.tout-petits.org/sondage2018</a:t>
            </a:r>
          </a:p>
          <a:p>
            <a:pPr marL="361923" indent="0" algn="just">
              <a:lnSpc>
                <a:spcPct val="150000"/>
              </a:lnSpc>
              <a:spcBef>
                <a:spcPts val="450"/>
              </a:spcBef>
              <a:buClr>
                <a:srgbClr val="D9232D"/>
              </a:buClr>
              <a:buSzPct val="100000"/>
              <a:buNone/>
            </a:pPr>
            <a:endParaRPr lang="fr-CA" sz="1200" dirty="0">
              <a:solidFill>
                <a:prstClr val="black"/>
              </a:solidFill>
              <a:latin typeface="Raleway"/>
            </a:endParaRPr>
          </a:p>
          <a:p>
            <a:pPr marL="287979" indent="0" algn="just">
              <a:lnSpc>
                <a:spcPts val="1900"/>
              </a:lnSpc>
              <a:spcBef>
                <a:spcPts val="450"/>
              </a:spcBef>
              <a:buClr>
                <a:srgbClr val="D9232D"/>
              </a:buClr>
              <a:buSzPct val="100000"/>
              <a:buNone/>
            </a:pPr>
            <a:endParaRPr lang="fr-CA" sz="1200" dirty="0">
              <a:solidFill>
                <a:prstClr val="black"/>
              </a:solidFill>
              <a:latin typeface="Raleway"/>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4</a:t>
            </a:fld>
            <a:endParaRPr lang="fr-CA" dirty="0">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3" tIns="34289" rIns="68513"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a:solidFill>
                  <a:prstClr val="black"/>
                </a:solidFill>
                <a:latin typeface="Raleway"/>
              </a:rPr>
              <a:t>À propos – Sondage 2018</a:t>
            </a: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19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36826" y="1131591"/>
            <a:ext cx="8647877" cy="3758135"/>
          </a:xfrm>
          <a:prstGeom prst="rect">
            <a:avLst/>
          </a:prstGeom>
        </p:spPr>
        <p:txBody>
          <a:bodyPr vert="horz" lIns="68514" tIns="34289" rIns="68514"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spcBef>
                <a:spcPts val="450"/>
              </a:spcBef>
              <a:buClr>
                <a:srgbClr val="D9232D"/>
              </a:buClr>
              <a:buSzPct val="100000"/>
              <a:buFont typeface="Century Gothic" panose="020B0502020202020204" pitchFamily="34" charset="0"/>
              <a:buChar char="►"/>
            </a:pPr>
            <a:r>
              <a:rPr lang="fr-CA" sz="1200" dirty="0"/>
              <a:t>En 2015, 38 % des Québécois estimaient que le Québec </a:t>
            </a:r>
            <a:r>
              <a:rPr lang="fr-CA" sz="1200" b="1" dirty="0"/>
              <a:t>n’en faisait pas assez </a:t>
            </a:r>
            <a:r>
              <a:rPr lang="fr-CA" sz="1200" dirty="0"/>
              <a:t>pour assurer le bon développement des </a:t>
            </a:r>
            <a:r>
              <a:rPr lang="fr-CA" sz="1200" dirty="0" smtClean="0"/>
              <a:t>tout-petits</a:t>
            </a:r>
            <a:r>
              <a:rPr lang="fr-CA" sz="1200" dirty="0"/>
              <a:t>. En 2018, </a:t>
            </a:r>
            <a:r>
              <a:rPr lang="fr-CA" sz="1200" dirty="0">
                <a:solidFill>
                  <a:prstClr val="black"/>
                </a:solidFill>
                <a:latin typeface="Raleway"/>
              </a:rPr>
              <a:t>c’est 62 % des Québécois qui jugent important que </a:t>
            </a:r>
            <a:r>
              <a:rPr lang="fr-CA" sz="1200" b="1" dirty="0">
                <a:solidFill>
                  <a:prstClr val="black"/>
                </a:solidFill>
                <a:latin typeface="Raleway"/>
              </a:rPr>
              <a:t>les décideurs en fassent plus pour eux</a:t>
            </a:r>
            <a:r>
              <a:rPr lang="fr-CA" sz="1200" dirty="0">
                <a:solidFill>
                  <a:prstClr val="black"/>
                </a:solidFill>
                <a:latin typeface="Raleway"/>
              </a:rPr>
              <a:t>. </a:t>
            </a:r>
          </a:p>
          <a:p>
            <a:pPr marL="0" indent="0" algn="just">
              <a:lnSpc>
                <a:spcPct val="150000"/>
              </a:lnSpc>
              <a:spcBef>
                <a:spcPts val="450"/>
              </a:spcBef>
              <a:buClr>
                <a:srgbClr val="D9232D"/>
              </a:buClr>
              <a:buSzPct val="100000"/>
              <a:buNone/>
            </a:pPr>
            <a:endParaRPr lang="fr-CA" sz="1200" dirty="0">
              <a:solidFill>
                <a:prstClr val="black"/>
              </a:solidFill>
              <a:latin typeface="Raleway"/>
            </a:endParaRPr>
          </a:p>
          <a:p>
            <a:pPr algn="just">
              <a:lnSpc>
                <a:spcPct val="150000"/>
              </a:lnSpc>
              <a:spcBef>
                <a:spcPts val="450"/>
              </a:spcBef>
              <a:buClr>
                <a:srgbClr val="D9232D"/>
              </a:buClr>
              <a:buSzPct val="100000"/>
              <a:buFont typeface="Century Gothic" panose="020B0502020202020204" pitchFamily="34" charset="0"/>
              <a:buChar char="►"/>
            </a:pPr>
            <a:r>
              <a:rPr lang="fr-CA" sz="1200" dirty="0">
                <a:solidFill>
                  <a:prstClr val="black"/>
                </a:solidFill>
                <a:latin typeface="Raleway"/>
              </a:rPr>
              <a:t>87 % des Québécois croient qu’il est important que le </a:t>
            </a:r>
            <a:r>
              <a:rPr lang="fr-CA" sz="1200" b="1" dirty="0">
                <a:solidFill>
                  <a:prstClr val="black"/>
                </a:solidFill>
                <a:latin typeface="Raleway"/>
              </a:rPr>
              <a:t>gouvernement</a:t>
            </a:r>
            <a:r>
              <a:rPr lang="fr-CA" sz="1200" dirty="0">
                <a:solidFill>
                  <a:prstClr val="black"/>
                </a:solidFill>
                <a:latin typeface="Raleway"/>
              </a:rPr>
              <a:t> </a:t>
            </a:r>
            <a:r>
              <a:rPr lang="fr-CA" sz="1200" b="1" dirty="0">
                <a:solidFill>
                  <a:prstClr val="black"/>
                </a:solidFill>
                <a:latin typeface="Raleway"/>
              </a:rPr>
              <a:t>en fasse plus </a:t>
            </a:r>
            <a:r>
              <a:rPr lang="fr-CA" sz="1200" dirty="0">
                <a:solidFill>
                  <a:prstClr val="black"/>
                </a:solidFill>
                <a:latin typeface="Raleway"/>
              </a:rPr>
              <a:t>pour favoriser le bien-être et le développement des enfants âgés de 0 à 5 ans, une proportion importante des Québécois ont </a:t>
            </a:r>
            <a:r>
              <a:rPr lang="fr-CA" sz="1200" b="1" dirty="0">
                <a:solidFill>
                  <a:prstClr val="black"/>
                </a:solidFill>
                <a:latin typeface="Raleway"/>
              </a:rPr>
              <a:t>la même attente envers les municipalités </a:t>
            </a:r>
            <a:r>
              <a:rPr lang="fr-CA" sz="1200" dirty="0">
                <a:solidFill>
                  <a:prstClr val="black"/>
                </a:solidFill>
                <a:latin typeface="Raleway"/>
              </a:rPr>
              <a:t>(76 %) </a:t>
            </a:r>
            <a:r>
              <a:rPr lang="fr-CA" sz="1200" b="1" dirty="0">
                <a:solidFill>
                  <a:prstClr val="black"/>
                </a:solidFill>
                <a:latin typeface="Raleway"/>
              </a:rPr>
              <a:t>et les employeurs </a:t>
            </a:r>
            <a:r>
              <a:rPr lang="fr-CA" sz="1200" dirty="0">
                <a:solidFill>
                  <a:prstClr val="black"/>
                </a:solidFill>
                <a:latin typeface="Raleway"/>
              </a:rPr>
              <a:t>(73 %). </a:t>
            </a:r>
          </a:p>
          <a:p>
            <a:pPr marL="0" indent="0" algn="just">
              <a:lnSpc>
                <a:spcPct val="150000"/>
              </a:lnSpc>
              <a:spcBef>
                <a:spcPts val="450"/>
              </a:spcBef>
              <a:buClr>
                <a:srgbClr val="D9232D"/>
              </a:buClr>
              <a:buSzPct val="100000"/>
              <a:buNone/>
            </a:pPr>
            <a:endParaRPr lang="fr-CA" sz="1100" dirty="0">
              <a:solidFill>
                <a:prstClr val="black"/>
              </a:solidFill>
              <a:latin typeface="Raleway"/>
            </a:endParaRPr>
          </a:p>
          <a:p>
            <a:pPr algn="just">
              <a:lnSpc>
                <a:spcPct val="150000"/>
              </a:lnSpc>
              <a:spcBef>
                <a:spcPts val="450"/>
              </a:spcBef>
              <a:buClr>
                <a:srgbClr val="D9232D"/>
              </a:buClr>
              <a:buSzPct val="100000"/>
              <a:buFont typeface="Century Gothic" panose="020B0502020202020204" pitchFamily="34" charset="0"/>
              <a:buChar char="►"/>
            </a:pPr>
            <a:r>
              <a:rPr lang="fr-CA" sz="1200" dirty="0"/>
              <a:t>Les Québécois semblent conscients que les parents ne sont pas les seuls à jouer un rôle crucial auprès des tout-petits et que </a:t>
            </a:r>
            <a:r>
              <a:rPr lang="fr-CA" sz="1200" b="1" dirty="0"/>
              <a:t>la mobilisation de tous les acteurs de la société est essentielle </a:t>
            </a:r>
            <a:r>
              <a:rPr lang="fr-CA" sz="1200" dirty="0"/>
              <a:t>pour assurer le bon développement des enfants, et ce, dès la grossesse.</a:t>
            </a:r>
          </a:p>
          <a:p>
            <a:pPr algn="just">
              <a:lnSpc>
                <a:spcPct val="200000"/>
              </a:lnSpc>
              <a:spcBef>
                <a:spcPts val="450"/>
              </a:spcBef>
              <a:buClr>
                <a:srgbClr val="D9232D"/>
              </a:buClr>
              <a:buSzPct val="100000"/>
              <a:buFont typeface="Century Gothic" panose="020B0502020202020204" pitchFamily="34" charset="0"/>
              <a:buChar char="►"/>
            </a:pPr>
            <a:endParaRPr lang="fr-CA" sz="1200" dirty="0">
              <a:solidFill>
                <a:prstClr val="black"/>
              </a:solidFill>
              <a:latin typeface="Raleway"/>
            </a:endParaRPr>
          </a:p>
          <a:p>
            <a:pPr marL="0" indent="0">
              <a:lnSpc>
                <a:spcPct val="150000"/>
              </a:lnSpc>
              <a:spcBef>
                <a:spcPts val="450"/>
              </a:spcBef>
              <a:buClr>
                <a:srgbClr val="D9232D"/>
              </a:buClr>
              <a:buSzPct val="100000"/>
              <a:buNone/>
            </a:pPr>
            <a:endParaRPr lang="fr-CA" sz="1200" dirty="0">
              <a:solidFill>
                <a:prstClr val="black"/>
              </a:solidFill>
              <a:latin typeface="Raleway"/>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5</a:t>
            </a:fld>
            <a:endParaRPr lang="fr-CA" dirty="0">
              <a:solidFill>
                <a:prstClr val="black">
                  <a:tint val="75000"/>
                </a:prstClr>
              </a:solidFill>
            </a:endParaRPr>
          </a:p>
        </p:txBody>
      </p:sp>
      <p:sp>
        <p:nvSpPr>
          <p:cNvPr id="6" name="Titre 1"/>
          <p:cNvSpPr txBox="1">
            <a:spLocks/>
          </p:cNvSpPr>
          <p:nvPr>
            <p:custDataLst>
              <p:tags r:id="rId3"/>
            </p:custDataLst>
          </p:nvPr>
        </p:nvSpPr>
        <p:spPr>
          <a:xfrm>
            <a:off x="2" y="301151"/>
            <a:ext cx="9144000" cy="614415"/>
          </a:xfrm>
          <a:prstGeom prst="rect">
            <a:avLst/>
          </a:prstGeom>
        </p:spPr>
        <p:txBody>
          <a:bodyPr lIns="68513" tIns="34289" rIns="68513"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a:solidFill>
                  <a:prstClr val="black"/>
                </a:solidFill>
                <a:latin typeface="Raleway"/>
              </a:rPr>
              <a:t>Messages clés</a:t>
            </a:r>
          </a:p>
        </p:txBody>
      </p:sp>
      <p:cxnSp>
        <p:nvCxnSpPr>
          <p:cNvPr id="7" name="Straight Connector 4"/>
          <p:cNvCxnSpPr/>
          <p:nvPr>
            <p:custDataLst>
              <p:tags r:id="rId4"/>
            </p:custDataLst>
          </p:nvPr>
        </p:nvCxnSpPr>
        <p:spPr>
          <a:xfrm>
            <a:off x="3736963" y="771550"/>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25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36826" y="915569"/>
            <a:ext cx="8647877" cy="3758135"/>
          </a:xfrm>
          <a:prstGeom prst="rect">
            <a:avLst/>
          </a:prstGeom>
        </p:spPr>
        <p:txBody>
          <a:bodyPr vert="horz" lIns="68514" tIns="34289" rIns="68514"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spcBef>
                <a:spcPts val="450"/>
              </a:spcBef>
              <a:buClr>
                <a:srgbClr val="D9232D"/>
              </a:buClr>
              <a:buSzPct val="100000"/>
              <a:buFont typeface="Century Gothic" panose="020B0502020202020204" pitchFamily="34" charset="0"/>
              <a:buChar char="►"/>
            </a:pPr>
            <a:r>
              <a:rPr lang="fr-CA" sz="1200" dirty="0"/>
              <a:t>Les résultats du sondage nous démontrent que </a:t>
            </a:r>
            <a:r>
              <a:rPr lang="fr-CA" sz="1200" b="1" dirty="0"/>
              <a:t>la petite enfance est une priorité grandissante pour les Québécois</a:t>
            </a:r>
            <a:r>
              <a:rPr lang="fr-CA" sz="1200" dirty="0"/>
              <a:t>. 75 % des Québécois croient que le développement des enfants de 0 à 5 ans devait être une priorité des décideurs publics alors qu'en 2015, ce taux s’élevait à 60 % pour une question semblable selon un sondage réalisé par la Fondation Lucie et André Chagnon. </a:t>
            </a:r>
          </a:p>
          <a:p>
            <a:pPr algn="just">
              <a:lnSpc>
                <a:spcPct val="150000"/>
              </a:lnSpc>
              <a:spcBef>
                <a:spcPts val="450"/>
              </a:spcBef>
              <a:buClr>
                <a:srgbClr val="D9232D"/>
              </a:buClr>
              <a:buSzPct val="100000"/>
              <a:buFont typeface="Century Gothic" panose="020B0502020202020204" pitchFamily="34" charset="0"/>
              <a:buChar char="►"/>
            </a:pPr>
            <a:endParaRPr lang="fr-CA" sz="1200" b="1" dirty="0"/>
          </a:p>
          <a:p>
            <a:pPr algn="just">
              <a:lnSpc>
                <a:spcPct val="150000"/>
              </a:lnSpc>
              <a:spcBef>
                <a:spcPts val="450"/>
              </a:spcBef>
              <a:buClr>
                <a:srgbClr val="D9232D"/>
              </a:buClr>
              <a:buSzPct val="100000"/>
              <a:buFont typeface="Century Gothic" panose="020B0502020202020204" pitchFamily="34" charset="0"/>
              <a:buChar char="►"/>
            </a:pPr>
            <a:r>
              <a:rPr lang="fr-CA" sz="1200" b="1" dirty="0"/>
              <a:t>Il est possible d’agir collectivement </a:t>
            </a:r>
            <a:r>
              <a:rPr lang="fr-CA" sz="1200" b="1"/>
              <a:t>pour </a:t>
            </a:r>
            <a:r>
              <a:rPr lang="fr-CA" sz="1200" b="1" smtClean="0"/>
              <a:t>agir </a:t>
            </a:r>
            <a:r>
              <a:rPr lang="fr-CA" sz="1200" b="1" dirty="0"/>
              <a:t>sur le développement </a:t>
            </a:r>
            <a:r>
              <a:rPr lang="fr-CA" sz="1200" b="1"/>
              <a:t>des </a:t>
            </a:r>
            <a:r>
              <a:rPr lang="fr-CA" sz="1200" b="1" smtClean="0"/>
              <a:t>tout-petits</a:t>
            </a:r>
            <a:r>
              <a:rPr lang="fr-CA" sz="1200" b="1" dirty="0"/>
              <a:t>. </a:t>
            </a:r>
            <a:r>
              <a:rPr lang="fr-CA" sz="1200" dirty="0"/>
              <a:t>La littérature scientifique indique que nous disposons de leviers collectifs. Pensons notamment à faciliter l’accès à des services éducatifs à la petite enfance de qualité et aux soins de santé ou encore à mettre en place des mesures qui améliorent les conditions de vie des familles telles que des logements abordables et du soutien financier pour les familles. Certaines mesures sont déjà en place au Québec. Elles gagneraient à être maintenues et consolidées pour préserver les acquis. D’autres mesures pourraient s’ajouter, et avoir des impacts significatifs sur le développement et le bien-être des tout-petits.</a:t>
            </a:r>
          </a:p>
          <a:p>
            <a:pPr marL="0" indent="0" algn="just">
              <a:lnSpc>
                <a:spcPct val="150000"/>
              </a:lnSpc>
              <a:spcBef>
                <a:spcPts val="450"/>
              </a:spcBef>
              <a:buClr>
                <a:srgbClr val="D9232D"/>
              </a:buClr>
              <a:buSzPct val="100000"/>
              <a:buNone/>
            </a:pPr>
            <a:endParaRPr lang="fr-CA" sz="1200" dirty="0"/>
          </a:p>
          <a:p>
            <a:pPr algn="just">
              <a:lnSpc>
                <a:spcPct val="200000"/>
              </a:lnSpc>
              <a:spcBef>
                <a:spcPts val="450"/>
              </a:spcBef>
              <a:buClr>
                <a:srgbClr val="D9232D"/>
              </a:buClr>
              <a:buSzPct val="100000"/>
              <a:buFont typeface="Century Gothic" panose="020B0502020202020204" pitchFamily="34" charset="0"/>
              <a:buChar char="►"/>
            </a:pPr>
            <a:endParaRPr lang="fr-CA" sz="1100" dirty="0">
              <a:solidFill>
                <a:prstClr val="black"/>
              </a:solidFill>
              <a:latin typeface="Raleway"/>
            </a:endParaRPr>
          </a:p>
          <a:p>
            <a:pPr algn="just">
              <a:lnSpc>
                <a:spcPct val="200000"/>
              </a:lnSpc>
              <a:spcBef>
                <a:spcPts val="450"/>
              </a:spcBef>
              <a:buClr>
                <a:srgbClr val="D9232D"/>
              </a:buClr>
              <a:buSzPct val="100000"/>
              <a:buFont typeface="Century Gothic" panose="020B0502020202020204" pitchFamily="34" charset="0"/>
              <a:buChar char="►"/>
            </a:pPr>
            <a:endParaRPr lang="fr-CA" sz="1100" dirty="0">
              <a:solidFill>
                <a:prstClr val="black"/>
              </a:solidFill>
              <a:latin typeface="Raleway"/>
            </a:endParaRPr>
          </a:p>
          <a:p>
            <a:pPr marL="0" indent="0">
              <a:lnSpc>
                <a:spcPct val="150000"/>
              </a:lnSpc>
              <a:spcBef>
                <a:spcPts val="450"/>
              </a:spcBef>
              <a:buClr>
                <a:srgbClr val="D9232D"/>
              </a:buClr>
              <a:buSzPct val="100000"/>
              <a:buNone/>
            </a:pPr>
            <a:endParaRPr lang="fr-CA" sz="1100" dirty="0">
              <a:solidFill>
                <a:prstClr val="black"/>
              </a:solidFill>
              <a:latin typeface="Raleway"/>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6</a:t>
            </a:fld>
            <a:endParaRPr lang="fr-CA" dirty="0">
              <a:solidFill>
                <a:prstClr val="black">
                  <a:tint val="75000"/>
                </a:prstClr>
              </a:solidFill>
            </a:endParaRPr>
          </a:p>
        </p:txBody>
      </p:sp>
      <p:sp>
        <p:nvSpPr>
          <p:cNvPr id="6" name="Titre 1"/>
          <p:cNvSpPr txBox="1">
            <a:spLocks/>
          </p:cNvSpPr>
          <p:nvPr>
            <p:custDataLst>
              <p:tags r:id="rId3"/>
            </p:custDataLst>
          </p:nvPr>
        </p:nvSpPr>
        <p:spPr>
          <a:xfrm>
            <a:off x="2" y="157135"/>
            <a:ext cx="9144000" cy="614415"/>
          </a:xfrm>
          <a:prstGeom prst="rect">
            <a:avLst/>
          </a:prstGeom>
        </p:spPr>
        <p:txBody>
          <a:bodyPr lIns="68513" tIns="34289" rIns="68513"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a:solidFill>
                  <a:prstClr val="black"/>
                </a:solidFill>
                <a:latin typeface="Raleway"/>
              </a:rPr>
              <a:t>Messages clés</a:t>
            </a:r>
          </a:p>
        </p:txBody>
      </p:sp>
      <p:cxnSp>
        <p:nvCxnSpPr>
          <p:cNvPr id="7" name="Straight Connector 4"/>
          <p:cNvCxnSpPr/>
          <p:nvPr>
            <p:custDataLst>
              <p:tags r:id="rId4"/>
            </p:custDataLst>
          </p:nvPr>
        </p:nvCxnSpPr>
        <p:spPr>
          <a:xfrm>
            <a:off x="3679330" y="612676"/>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14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48066" y="843558"/>
            <a:ext cx="8647877" cy="864096"/>
          </a:xfrm>
          <a:prstGeom prst="rect">
            <a:avLst/>
          </a:prstGeom>
        </p:spPr>
        <p:txBody>
          <a:bodyPr vert="horz" lIns="68514" tIns="34289" rIns="68514"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spcBef>
                <a:spcPts val="450"/>
              </a:spcBef>
              <a:buClr>
                <a:srgbClr val="D9232D"/>
              </a:buClr>
              <a:buSzPct val="100000"/>
              <a:buFont typeface="Century Gothic" panose="020B0502020202020204" pitchFamily="34" charset="0"/>
              <a:buChar char="►"/>
            </a:pPr>
            <a:r>
              <a:rPr lang="fr-CA" sz="1200" b="1" dirty="0">
                <a:solidFill>
                  <a:prstClr val="black"/>
                </a:solidFill>
                <a:latin typeface="Raleway"/>
              </a:rPr>
              <a:t>Les Québécois sont grandement favorables à la mise en œuvre de certaines mesures</a:t>
            </a:r>
            <a:r>
              <a:rPr lang="fr-CA" sz="1200" dirty="0">
                <a:solidFill>
                  <a:prstClr val="black"/>
                </a:solidFill>
                <a:latin typeface="Raleway"/>
              </a:rPr>
              <a:t>, telles qu’améliorer la qualité et l’accès à des services éducatifs à la petite enfance et faciliter la conciliation famille-travail :</a:t>
            </a:r>
          </a:p>
          <a:p>
            <a:pPr algn="just">
              <a:lnSpc>
                <a:spcPct val="150000"/>
              </a:lnSpc>
              <a:spcBef>
                <a:spcPts val="450"/>
              </a:spcBef>
              <a:buClr>
                <a:srgbClr val="D9232D"/>
              </a:buClr>
              <a:buSzPct val="100000"/>
              <a:buFont typeface="Century Gothic" panose="020B0502020202020204" pitchFamily="34" charset="0"/>
              <a:buChar char="►"/>
            </a:pPr>
            <a:endParaRPr lang="fr-CA" sz="1200" dirty="0">
              <a:solidFill>
                <a:prstClr val="black"/>
              </a:solidFill>
              <a:latin typeface="Raleway"/>
            </a:endParaRPr>
          </a:p>
          <a:p>
            <a:pPr lvl="5" algn="just">
              <a:lnSpc>
                <a:spcPct val="150000"/>
              </a:lnSpc>
              <a:spcBef>
                <a:spcPts val="450"/>
              </a:spcBef>
              <a:buClr>
                <a:srgbClr val="D9232D"/>
              </a:buClr>
              <a:buSzPct val="100000"/>
              <a:buFont typeface="Century Gothic" panose="020B0502020202020204" pitchFamily="34" charset="0"/>
              <a:buChar char="►"/>
            </a:pPr>
            <a:endParaRPr lang="fr-CA" sz="800" dirty="0">
              <a:solidFill>
                <a:prstClr val="black"/>
              </a:solidFill>
              <a:latin typeface="Raleway"/>
            </a:endParaRPr>
          </a:p>
          <a:p>
            <a:pPr marL="385682" indent="-385682" algn="just">
              <a:lnSpc>
                <a:spcPct val="150000"/>
              </a:lnSpc>
              <a:spcBef>
                <a:spcPts val="450"/>
              </a:spcBef>
              <a:buClr>
                <a:srgbClr val="D9232D"/>
              </a:buClr>
              <a:buSzPct val="100000"/>
              <a:buFont typeface="+mj-lt"/>
              <a:buAutoNum type="arabicPeriod" startAt="5"/>
            </a:pPr>
            <a:endParaRPr lang="fr-CA" sz="1200" dirty="0">
              <a:solidFill>
                <a:prstClr val="black"/>
              </a:solidFill>
              <a:latin typeface="Raleway"/>
            </a:endParaRPr>
          </a:p>
          <a:p>
            <a:pPr lvl="1">
              <a:lnSpc>
                <a:spcPct val="150000"/>
              </a:lnSpc>
              <a:spcBef>
                <a:spcPts val="450"/>
              </a:spcBef>
              <a:buSzPct val="100000"/>
              <a:buFont typeface="Century Gothic" panose="020B0502020202020204" pitchFamily="34" charset="0"/>
              <a:buChar char="►"/>
            </a:pPr>
            <a:endParaRPr lang="fr-CA" sz="1200" dirty="0">
              <a:solidFill>
                <a:prstClr val="black"/>
              </a:solidFill>
              <a:latin typeface="Raleway"/>
            </a:endParaRPr>
          </a:p>
          <a:p>
            <a:pPr marL="0" indent="0">
              <a:lnSpc>
                <a:spcPct val="150000"/>
              </a:lnSpc>
              <a:spcBef>
                <a:spcPts val="450"/>
              </a:spcBef>
              <a:buClr>
                <a:srgbClr val="D9232D"/>
              </a:buClr>
              <a:buSzPct val="100000"/>
              <a:buNone/>
            </a:pPr>
            <a:endParaRPr lang="fr-CA" sz="1200" dirty="0">
              <a:solidFill>
                <a:prstClr val="black"/>
              </a:solidFill>
              <a:latin typeface="Raleway"/>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7</a:t>
            </a:fld>
            <a:endParaRPr lang="fr-CA" dirty="0">
              <a:solidFill>
                <a:prstClr val="black">
                  <a:tint val="75000"/>
                </a:prstClr>
              </a:solidFill>
            </a:endParaRPr>
          </a:p>
        </p:txBody>
      </p:sp>
      <p:sp>
        <p:nvSpPr>
          <p:cNvPr id="6" name="Titre 1"/>
          <p:cNvSpPr txBox="1">
            <a:spLocks/>
          </p:cNvSpPr>
          <p:nvPr>
            <p:custDataLst>
              <p:tags r:id="rId3"/>
            </p:custDataLst>
          </p:nvPr>
        </p:nvSpPr>
        <p:spPr>
          <a:xfrm>
            <a:off x="2" y="195488"/>
            <a:ext cx="9144000" cy="614415"/>
          </a:xfrm>
          <a:prstGeom prst="rect">
            <a:avLst/>
          </a:prstGeom>
        </p:spPr>
        <p:txBody>
          <a:bodyPr lIns="68513" tIns="34289" rIns="68513"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a:solidFill>
                  <a:prstClr val="black"/>
                </a:solidFill>
                <a:latin typeface="Raleway"/>
              </a:rPr>
              <a:t>Messages clés</a:t>
            </a:r>
          </a:p>
        </p:txBody>
      </p:sp>
      <p:cxnSp>
        <p:nvCxnSpPr>
          <p:cNvPr id="7" name="Straight Connector 4"/>
          <p:cNvCxnSpPr/>
          <p:nvPr>
            <p:custDataLst>
              <p:tags r:id="rId4"/>
            </p:custDataLst>
          </p:nvPr>
        </p:nvCxnSpPr>
        <p:spPr>
          <a:xfrm>
            <a:off x="3707905" y="627534"/>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custDataLst>
              <p:tags r:id="rId5"/>
            </p:custDataLst>
          </p:nvPr>
        </p:nvSpPr>
        <p:spPr>
          <a:xfrm>
            <a:off x="600322" y="1515440"/>
            <a:ext cx="8364166" cy="1200329"/>
          </a:xfrm>
          <a:prstGeom prst="rect">
            <a:avLst/>
          </a:prstGeom>
          <a:noFill/>
        </p:spPr>
        <p:txBody>
          <a:bodyPr wrap="square" lIns="91434" tIns="45717" rIns="91434" bIns="45717" rtlCol="0">
            <a:spAutoFit/>
          </a:bodyPr>
          <a:lstStyle/>
          <a:p>
            <a:pPr marL="171438" indent="-171438">
              <a:lnSpc>
                <a:spcPct val="150000"/>
              </a:lnSpc>
              <a:buFont typeface="Arial" panose="020B0604020202020204" pitchFamily="34" charset="0"/>
              <a:buChar char="•"/>
            </a:pPr>
            <a:r>
              <a:rPr lang="fr-CA" sz="1200" dirty="0">
                <a:latin typeface="Raleway"/>
              </a:rPr>
              <a:t>88 % des répondants sont d’avis que les services de garde éducatifs à la petite enfance peuvent avoir un impact sur la réussite éducative des enfants.</a:t>
            </a:r>
          </a:p>
          <a:p>
            <a:pPr marL="171438" indent="-171438">
              <a:lnSpc>
                <a:spcPct val="150000"/>
              </a:lnSpc>
              <a:buFont typeface="Arial" panose="020B0604020202020204" pitchFamily="34" charset="0"/>
              <a:buChar char="•"/>
            </a:pPr>
            <a:r>
              <a:rPr lang="fr-CA" sz="1200" dirty="0">
                <a:latin typeface="Raleway"/>
              </a:rPr>
              <a:t>86 % des répondants sont d’accord avec le fait que le gouvernement et les municipalités devraient en faire plus pour encourager la mise en place de mesures de conciliation famille-travail. </a:t>
            </a:r>
          </a:p>
        </p:txBody>
      </p:sp>
    </p:spTree>
    <p:extLst>
      <p:ext uri="{BB962C8B-B14F-4D97-AF65-F5344CB8AC3E}">
        <p14:creationId xmlns:p14="http://schemas.microsoft.com/office/powerpoint/2010/main" val="68988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48066" y="987576"/>
            <a:ext cx="8647877" cy="3347110"/>
          </a:xfrm>
          <a:prstGeom prst="rect">
            <a:avLst/>
          </a:prstGeom>
        </p:spPr>
        <p:txBody>
          <a:bodyPr vert="horz" lIns="68514" tIns="34289" rIns="68514"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450"/>
              </a:spcBef>
              <a:buClr>
                <a:srgbClr val="D9232D"/>
              </a:buClr>
              <a:buSzPct val="100000"/>
              <a:buNone/>
            </a:pPr>
            <a:r>
              <a:rPr lang="fr-CA" sz="1400" dirty="0">
                <a:solidFill>
                  <a:prstClr val="black"/>
                </a:solidFill>
                <a:latin typeface="Raleway"/>
              </a:rPr>
              <a:t>Aidez-nous à faire connaître ces résultats au plus grand nombre ! Vous trouverez aux pages suivantes des exemples de publications pour les relayer via vos plateformes sociales, votre site Web ou votre infolettre.</a:t>
            </a:r>
          </a:p>
          <a:p>
            <a:pPr marL="0" indent="0" algn="ctr">
              <a:spcBef>
                <a:spcPts val="450"/>
              </a:spcBef>
              <a:buClr>
                <a:srgbClr val="D9232D"/>
              </a:buClr>
              <a:buSzPct val="100000"/>
              <a:buNone/>
            </a:pPr>
            <a:endParaRPr lang="fr-CA" sz="1400" dirty="0">
              <a:solidFill>
                <a:prstClr val="black"/>
              </a:solidFill>
              <a:latin typeface="Raleway"/>
            </a:endParaRPr>
          </a:p>
          <a:p>
            <a:pPr marL="0" indent="0" algn="ctr">
              <a:spcBef>
                <a:spcPts val="450"/>
              </a:spcBef>
              <a:buClr>
                <a:srgbClr val="D9232D"/>
              </a:buClr>
              <a:buSzPct val="100000"/>
              <a:buNone/>
            </a:pPr>
            <a:r>
              <a:rPr lang="fr-CA" sz="1400" b="1" dirty="0" err="1">
                <a:solidFill>
                  <a:srgbClr val="C00000"/>
                </a:solidFill>
                <a:latin typeface="Raleway"/>
              </a:rPr>
              <a:t>Mot-clic</a:t>
            </a:r>
            <a:r>
              <a:rPr lang="fr-CA" sz="1400" b="1" dirty="0">
                <a:solidFill>
                  <a:srgbClr val="C00000"/>
                </a:solidFill>
                <a:latin typeface="Raleway"/>
              </a:rPr>
              <a:t> officiel : #</a:t>
            </a:r>
            <a:r>
              <a:rPr lang="fr-CA" sz="1400" b="1" dirty="0" err="1">
                <a:solidFill>
                  <a:srgbClr val="C00000"/>
                </a:solidFill>
                <a:latin typeface="Raleway"/>
              </a:rPr>
              <a:t>toutpetits</a:t>
            </a:r>
            <a:endParaRPr lang="fr-CA" sz="1400" b="1" dirty="0">
              <a:solidFill>
                <a:srgbClr val="C00000"/>
              </a:solidFill>
              <a:latin typeface="Raleway"/>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8</a:t>
            </a:fld>
            <a:endParaRPr lang="fr-CA" dirty="0">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3" tIns="34289" rIns="68513"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a:solidFill>
                  <a:prstClr val="black"/>
                </a:solidFill>
                <a:latin typeface="Raleway"/>
              </a:rPr>
              <a:t>Réseaux sociaux</a:t>
            </a: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custDataLst>
              <p:tags r:id="rId5"/>
            </p:custDataLst>
          </p:nvPr>
        </p:nvSpPr>
        <p:spPr>
          <a:xfrm>
            <a:off x="3872272" y="3219825"/>
            <a:ext cx="3411379" cy="1188784"/>
          </a:xfrm>
          <a:prstGeom prst="rect">
            <a:avLst/>
          </a:prstGeom>
          <a:noFill/>
        </p:spPr>
        <p:txBody>
          <a:bodyPr wrap="square" lIns="91434" tIns="45717" rIns="91434" bIns="45717" rtlCol="0">
            <a:spAutoFit/>
          </a:bodyPr>
          <a:lstStyle/>
          <a:p>
            <a:r>
              <a:rPr lang="fr-CA" sz="1400" dirty="0">
                <a:latin typeface="Raleway"/>
              </a:rPr>
              <a:t>@Tout_petits</a:t>
            </a:r>
          </a:p>
          <a:p>
            <a:endParaRPr lang="fr-CA" sz="1400" dirty="0">
              <a:latin typeface="Raleway"/>
            </a:endParaRPr>
          </a:p>
          <a:p>
            <a:endParaRPr lang="fr-CA" sz="1400" dirty="0">
              <a:latin typeface="Raleway"/>
            </a:endParaRPr>
          </a:p>
          <a:p>
            <a:endParaRPr lang="fr-CA" sz="1400" dirty="0">
              <a:latin typeface="Raleway"/>
            </a:endParaRPr>
          </a:p>
          <a:p>
            <a:r>
              <a:rPr lang="fr-CA" sz="1400" dirty="0">
                <a:latin typeface="Raleway"/>
              </a:rPr>
              <a:t>@</a:t>
            </a:r>
            <a:r>
              <a:rPr lang="fr-CA" sz="1400" dirty="0" err="1">
                <a:latin typeface="Raleway"/>
              </a:rPr>
              <a:t>observatoiredestoutpetits</a:t>
            </a:r>
            <a:endParaRPr lang="fr-CA" sz="1400" dirty="0">
              <a:latin typeface="Raleway"/>
            </a:endParaRPr>
          </a:p>
        </p:txBody>
      </p:sp>
      <p:pic>
        <p:nvPicPr>
          <p:cNvPr id="12" name="Picture 2" descr="Résultats de recherche d'images pour « facebook »"/>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105685" y="3939902"/>
            <a:ext cx="674228" cy="6742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ésultats de recherche d'images pour « twitter logo »"/>
          <p:cNvPicPr>
            <a:picLocks noChangeAspect="1" noChangeArrowheads="1"/>
          </p:cNvPicPr>
          <p:nvPr>
            <p:custDataLst>
              <p:tags r:id="rId7"/>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031140" y="3139488"/>
            <a:ext cx="718505" cy="58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93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53448" y="1131590"/>
            <a:ext cx="8647877" cy="3347110"/>
          </a:xfrm>
          <a:prstGeom prst="rect">
            <a:avLst/>
          </a:prstGeom>
        </p:spPr>
        <p:txBody>
          <a:bodyPr vert="horz" lIns="68514" tIns="34289" rIns="68514"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spcBef>
                <a:spcPts val="450"/>
              </a:spcBef>
              <a:buClr>
                <a:srgbClr val="D9232D"/>
              </a:buClr>
              <a:buSzPct val="100000"/>
              <a:buFont typeface="Century Gothic" panose="020B0502020202020204" pitchFamily="34" charset="0"/>
              <a:buChar char="►"/>
            </a:pPr>
            <a:r>
              <a:rPr lang="fr-CA" sz="1400" b="1" dirty="0">
                <a:solidFill>
                  <a:prstClr val="black"/>
                </a:solidFill>
                <a:latin typeface="Raleway"/>
              </a:rPr>
              <a:t>Exemple de publication lancement (21 novembre)</a:t>
            </a:r>
          </a:p>
          <a:p>
            <a:pPr marL="361923" lvl="1" indent="0" algn="just">
              <a:lnSpc>
                <a:spcPct val="150000"/>
              </a:lnSpc>
              <a:spcBef>
                <a:spcPts val="450"/>
              </a:spcBef>
              <a:buClr>
                <a:srgbClr val="D9232D"/>
              </a:buClr>
              <a:buSzPct val="100000"/>
              <a:buNone/>
            </a:pPr>
            <a:r>
              <a:rPr lang="fr-CA" sz="1200" dirty="0"/>
              <a:t>En 2015, 38 % des Québécois estimaient que le Québec n’en faisait pas assez pour assurer le bon développement des #</a:t>
            </a:r>
            <a:r>
              <a:rPr lang="fr-CA" sz="1200" dirty="0" err="1"/>
              <a:t>toutpetits</a:t>
            </a:r>
            <a:r>
              <a:rPr lang="fr-CA" sz="1200" dirty="0"/>
              <a:t>. En 2018, </a:t>
            </a:r>
            <a:r>
              <a:rPr lang="fr-CA" sz="1200" dirty="0">
                <a:solidFill>
                  <a:prstClr val="black"/>
                </a:solidFill>
                <a:latin typeface="Raleway"/>
              </a:rPr>
              <a:t>c’est 62 % des Québécois qui jugent important que </a:t>
            </a:r>
            <a:r>
              <a:rPr lang="fr-CA" sz="1200" b="1" dirty="0">
                <a:solidFill>
                  <a:prstClr val="black"/>
                </a:solidFill>
                <a:latin typeface="Raleway"/>
              </a:rPr>
              <a:t>les décideurs en fassent plus pour eux</a:t>
            </a:r>
            <a:r>
              <a:rPr lang="fr-CA" sz="1200" dirty="0">
                <a:solidFill>
                  <a:prstClr val="black"/>
                </a:solidFill>
                <a:latin typeface="Raleway"/>
              </a:rPr>
              <a:t>. Pour connaître tous les résultats </a:t>
            </a:r>
            <a:r>
              <a:rPr lang="fr-CA" sz="1200" dirty="0"/>
              <a:t>de ce sondage rendu public aujourd’hui par </a:t>
            </a:r>
            <a:r>
              <a:rPr lang="fr-CA" sz="1200" dirty="0">
                <a:solidFill>
                  <a:prstClr val="black"/>
                </a:solidFill>
                <a:latin typeface="Raleway"/>
              </a:rPr>
              <a:t>l’@</a:t>
            </a:r>
            <a:r>
              <a:rPr lang="fr-CA" sz="1200" dirty="0" err="1">
                <a:solidFill>
                  <a:prstClr val="black"/>
                </a:solidFill>
                <a:latin typeface="Raleway"/>
              </a:rPr>
              <a:t>observatoiredestoutpetits</a:t>
            </a:r>
            <a:r>
              <a:rPr lang="fr-CA" sz="1200" dirty="0">
                <a:solidFill>
                  <a:prstClr val="black"/>
                </a:solidFill>
                <a:latin typeface="Raleway"/>
              </a:rPr>
              <a:t> &gt;&gt; </a:t>
            </a:r>
            <a:r>
              <a:rPr lang="fr-CA" sz="1200" dirty="0">
                <a:solidFill>
                  <a:prstClr val="black"/>
                </a:solidFill>
                <a:latin typeface="Raleway"/>
                <a:hlinkClick r:id="rId8"/>
              </a:rPr>
              <a:t>https://bit.ly/2DNSLaR</a:t>
            </a:r>
            <a:r>
              <a:rPr lang="fr-CA" sz="1200" dirty="0">
                <a:solidFill>
                  <a:prstClr val="black"/>
                </a:solidFill>
                <a:latin typeface="Raleway"/>
              </a:rPr>
              <a:t> </a:t>
            </a:r>
          </a:p>
          <a:p>
            <a:pPr algn="just">
              <a:lnSpc>
                <a:spcPct val="150000"/>
              </a:lnSpc>
              <a:spcBef>
                <a:spcPts val="450"/>
              </a:spcBef>
              <a:buClr>
                <a:srgbClr val="D9232D"/>
              </a:buClr>
              <a:buSzPct val="100000"/>
              <a:buFont typeface="Century Gothic" panose="020B0502020202020204" pitchFamily="34" charset="0"/>
              <a:buChar char="►"/>
            </a:pPr>
            <a:r>
              <a:rPr lang="fr-CA" sz="1200" b="1" dirty="0">
                <a:solidFill>
                  <a:prstClr val="black"/>
                </a:solidFill>
                <a:latin typeface="Raleway"/>
              </a:rPr>
              <a:t>Exemple de publications post-lancement</a:t>
            </a:r>
          </a:p>
          <a:p>
            <a:pPr marL="647652" lvl="1" algn="just">
              <a:lnSpc>
                <a:spcPct val="150000"/>
              </a:lnSpc>
              <a:spcBef>
                <a:spcPts val="450"/>
              </a:spcBef>
              <a:buClr>
                <a:srgbClr val="D9232D"/>
              </a:buClr>
              <a:buSzPct val="100000"/>
            </a:pPr>
            <a:r>
              <a:rPr lang="fr-CA" sz="1200" dirty="0"/>
              <a:t>Selon les Québécois, autant le gouvernement que les municipalités et les employeurs devraient en faire plus pour le bien-être et le développement des tout-petits. C’est ce que démontre un récent sondage rendu public par </a:t>
            </a:r>
            <a:r>
              <a:rPr lang="fr-CA" sz="1200" dirty="0">
                <a:solidFill>
                  <a:prstClr val="black"/>
                </a:solidFill>
                <a:latin typeface="Raleway"/>
              </a:rPr>
              <a:t>l’@</a:t>
            </a:r>
            <a:r>
              <a:rPr lang="fr-CA" sz="1200" dirty="0" err="1">
                <a:solidFill>
                  <a:prstClr val="black"/>
                </a:solidFill>
                <a:latin typeface="Raleway"/>
              </a:rPr>
              <a:t>observatoiredestoutpetits</a:t>
            </a:r>
            <a:r>
              <a:rPr lang="fr-CA" sz="1200" dirty="0"/>
              <a:t>. Pour en savoir plus </a:t>
            </a:r>
            <a:r>
              <a:rPr lang="fr-CA" sz="1200" dirty="0">
                <a:solidFill>
                  <a:prstClr val="black"/>
                </a:solidFill>
                <a:latin typeface="Raleway"/>
              </a:rPr>
              <a:t>&gt;&gt; </a:t>
            </a:r>
            <a:r>
              <a:rPr lang="fr-CA" sz="1200" dirty="0">
                <a:solidFill>
                  <a:prstClr val="black"/>
                </a:solidFill>
                <a:latin typeface="Raleway"/>
                <a:hlinkClick r:id="rId8"/>
              </a:rPr>
              <a:t>https://bit.ly/2DNSLaR</a:t>
            </a:r>
            <a:r>
              <a:rPr lang="fr-CA" sz="1200" dirty="0">
                <a:solidFill>
                  <a:prstClr val="black"/>
                </a:solidFill>
                <a:latin typeface="Raleway"/>
              </a:rPr>
              <a:t> </a:t>
            </a:r>
          </a:p>
          <a:p>
            <a:pPr marL="647652" lvl="1" algn="just">
              <a:lnSpc>
                <a:spcPct val="150000"/>
              </a:lnSpc>
              <a:spcBef>
                <a:spcPts val="450"/>
              </a:spcBef>
              <a:buClr>
                <a:srgbClr val="D9232D"/>
              </a:buClr>
              <a:buSzPct val="100000"/>
            </a:pPr>
            <a:r>
              <a:rPr lang="fr-CA" sz="1200" dirty="0">
                <a:solidFill>
                  <a:prstClr val="black"/>
                </a:solidFill>
                <a:latin typeface="Raleway"/>
              </a:rPr>
              <a:t>Les résultats d’un sondage mené par l’@</a:t>
            </a:r>
            <a:r>
              <a:rPr lang="fr-CA" sz="1200" dirty="0" err="1">
                <a:solidFill>
                  <a:prstClr val="black"/>
                </a:solidFill>
                <a:latin typeface="Raleway"/>
              </a:rPr>
              <a:t>observatoiredestoutpetits</a:t>
            </a:r>
            <a:r>
              <a:rPr lang="fr-CA" sz="1200" dirty="0">
                <a:solidFill>
                  <a:prstClr val="black"/>
                </a:solidFill>
                <a:latin typeface="Raleway"/>
              </a:rPr>
              <a:t> démontrent que les Québécois sont favorables à la mise en place de plusieurs mesures collectives pouvant agir sur ces enjeux. Découvrez lesquelles &gt;&gt; </a:t>
            </a:r>
            <a:r>
              <a:rPr lang="fr-CA" sz="1200" dirty="0">
                <a:solidFill>
                  <a:prstClr val="black"/>
                </a:solidFill>
                <a:latin typeface="Raleway"/>
                <a:hlinkClick r:id="rId8"/>
              </a:rPr>
              <a:t>https://bit.ly/2DNSLaR</a:t>
            </a:r>
            <a:r>
              <a:rPr lang="fr-CA" sz="1200" dirty="0">
                <a:solidFill>
                  <a:prstClr val="black"/>
                </a:solidFill>
                <a:latin typeface="Raleway"/>
              </a:rPr>
              <a:t> Tous pour les #</a:t>
            </a:r>
            <a:r>
              <a:rPr lang="fr-CA" sz="1200" dirty="0" err="1">
                <a:solidFill>
                  <a:prstClr val="black"/>
                </a:solidFill>
                <a:latin typeface="Raleway"/>
              </a:rPr>
              <a:t>toutpetits</a:t>
            </a:r>
            <a:r>
              <a:rPr lang="fr-CA" sz="1200" dirty="0">
                <a:solidFill>
                  <a:prstClr val="black"/>
                </a:solidFill>
                <a:latin typeface="Raleway"/>
              </a:rPr>
              <a:t> !</a:t>
            </a:r>
          </a:p>
          <a:p>
            <a:pPr marL="361923" lvl="1" indent="0" algn="just">
              <a:lnSpc>
                <a:spcPct val="150000"/>
              </a:lnSpc>
              <a:spcBef>
                <a:spcPts val="450"/>
              </a:spcBef>
              <a:buClr>
                <a:srgbClr val="D9232D"/>
              </a:buClr>
              <a:buSzPct val="100000"/>
              <a:buNone/>
            </a:pPr>
            <a:endParaRPr lang="fr-CA" sz="1200" dirty="0">
              <a:solidFill>
                <a:prstClr val="black"/>
              </a:solidFill>
              <a:latin typeface="Raleway"/>
            </a:endParaRPr>
          </a:p>
          <a:p>
            <a:pPr marL="647652" lvl="1" algn="just">
              <a:spcBef>
                <a:spcPts val="450"/>
              </a:spcBef>
              <a:buClr>
                <a:srgbClr val="D9232D"/>
              </a:buClr>
              <a:buSzPct val="100000"/>
            </a:pPr>
            <a:endParaRPr lang="fr-CA" sz="1400" dirty="0">
              <a:solidFill>
                <a:prstClr val="black"/>
              </a:solidFill>
              <a:latin typeface="Raleway"/>
            </a:endParaRPr>
          </a:p>
          <a:p>
            <a:pPr marL="647652" lvl="1" algn="just">
              <a:spcBef>
                <a:spcPts val="450"/>
              </a:spcBef>
              <a:buClr>
                <a:srgbClr val="D9232D"/>
              </a:buClr>
              <a:buSzPct val="100000"/>
            </a:pPr>
            <a:endParaRPr lang="fr-CA" sz="1000" dirty="0">
              <a:solidFill>
                <a:srgbClr val="FF0000"/>
              </a:solidFill>
              <a:latin typeface="Raleway"/>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9</a:t>
            </a:fld>
            <a:endParaRPr lang="fr-CA" dirty="0">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3" tIns="34289" rIns="68513"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a:solidFill>
                  <a:prstClr val="black"/>
                </a:solidFill>
                <a:latin typeface="Raleway"/>
              </a:rPr>
              <a:t>Réseaux sociaux - Facebook</a:t>
            </a: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pic>
        <p:nvPicPr>
          <p:cNvPr id="8" name="Picture 2" descr="Résultats de recherche d'images pour « facebook »"/>
          <p:cNvPicPr>
            <a:picLocks noChangeAspect="1" noChangeArrowheads="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8028385" y="339815"/>
            <a:ext cx="674228" cy="67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23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5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Thème Office">
  <a:themeElements>
    <a:clrScheme name="OTP">
      <a:dk1>
        <a:srgbClr val="131413"/>
      </a:dk1>
      <a:lt1>
        <a:sysClr val="window" lastClr="FFFFFF"/>
      </a:lt1>
      <a:dk2>
        <a:srgbClr val="484B49"/>
      </a:dk2>
      <a:lt2>
        <a:srgbClr val="EEECE1"/>
      </a:lt2>
      <a:accent1>
        <a:srgbClr val="BA2830"/>
      </a:accent1>
      <a:accent2>
        <a:srgbClr val="76BCB9"/>
      </a:accent2>
      <a:accent3>
        <a:srgbClr val="F0B82F"/>
      </a:accent3>
      <a:accent4>
        <a:srgbClr val="65538B"/>
      </a:accent4>
      <a:accent5>
        <a:srgbClr val="E8DCC1"/>
      </a:accent5>
      <a:accent6>
        <a:srgbClr val="A4CB6F"/>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469870AF16134581D08A9BF2BE6FF9" ma:contentTypeVersion="0" ma:contentTypeDescription="Crée un document." ma:contentTypeScope="" ma:versionID="630e7c4c52f2d9c8daf1de6f2a99f064">
  <xsd:schema xmlns:xsd="http://www.w3.org/2001/XMLSchema" xmlns:xs="http://www.w3.org/2001/XMLSchema" xmlns:p="http://schemas.microsoft.com/office/2006/metadata/properties" targetNamespace="http://schemas.microsoft.com/office/2006/metadata/properties" ma:root="true" ma:fieldsID="37a1d453f13da70a6384ccb06b85f91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rca:RCAuthoringProperties xmlns:rca="urn:sharePointPublishingRcaProperties">
  <rca:Converter rca:guid="6dfdc5b4-2a28-4a06-b0c6-ad3901e3a807">
    <rca:property rca:type="InheritParentSettings">False</rca:property>
    <rca:property rca:type="SelectedPageLayout">24</rca:property>
    <rca:property rca:type="SelectedPageField">f55c4d88-1f2e-4ad9-aaa8-819af4ee7ee8</rca:property>
    <rca:property rca:type="SelectedStylesField">a932ec3f-94c1-48b1-b6dc-41aaa6eb7e54</rca:property>
    <rca:property rca:type="CreatePageWithSourceDocument">True</rca:property>
    <rca:property rca:type="AllowChangeLocationConfig">True</rca:property>
    <rca:property rca:type="ConfiguredPageLocation">https://kiosque.fondationchagnon.org</rca:property>
    <rca:property rca:type="CreateSynchronously">True</rca:property>
    <rca:property rca:type="AllowChangeProcessingConfig">True</rca:property>
    <rca:property rca:type="ConverterSpecificSettings"/>
  </rca:Converter>
</rca:RCAuthoringProperti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ExcludedTransformers xmlns="http://schemas.microsoft.com/sharepoint/v3/contenttype/transformers">
  <Transformer Guid="888d770d-d3e9-4d60-8267-3c05ab059ef5"/>
  <Transformer Guid="2798ee32-2961-4232-97dd-1a76b9aa6c6f"/>
  <Transformer Guid="853d58f5-13c3-46f8-8b81-3ca4abcad7b3"/>
</ExcludedTransform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9D7B50-2EB0-4CFE-B3BE-0B0688CC1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BC160BA-7CB8-4FD2-A51B-30255A854527}">
  <ds:schemaRefs>
    <ds:schemaRef ds:uri="urn:sharePointPublishingRcaProperties"/>
  </ds:schemaRefs>
</ds:datastoreItem>
</file>

<file path=customXml/itemProps3.xml><?xml version="1.0" encoding="utf-8"?>
<ds:datastoreItem xmlns:ds="http://schemas.openxmlformats.org/officeDocument/2006/customXml" ds:itemID="{AE0D7EAF-6D2C-4F2C-BA28-757CB90425A8}">
  <ds:schemaRef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purl.org/dc/dcmitype/"/>
    <ds:schemaRef ds:uri="http://www.w3.org/XML/1998/namespace"/>
  </ds:schemaRefs>
</ds:datastoreItem>
</file>

<file path=customXml/itemProps4.xml><?xml version="1.0" encoding="utf-8"?>
<ds:datastoreItem xmlns:ds="http://schemas.openxmlformats.org/officeDocument/2006/customXml" ds:itemID="{2434EB33-B0C2-4961-9BA9-7530F5808774}">
  <ds:schemaRefs>
    <ds:schemaRef ds:uri="http://schemas.microsoft.com/sharepoint/v3/contenttype/transformers"/>
  </ds:schemaRefs>
</ds:datastoreItem>
</file>

<file path=customXml/itemProps5.xml><?xml version="1.0" encoding="utf-8"?>
<ds:datastoreItem xmlns:ds="http://schemas.openxmlformats.org/officeDocument/2006/customXml" ds:itemID="{F6551846-2776-4076-A349-BD19434A8B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1737</TotalTime>
  <Words>1098</Words>
  <Application>Microsoft Office PowerPoint</Application>
  <PresentationFormat>Affichage à l'écran (16:9)</PresentationFormat>
  <Paragraphs>141</Paragraphs>
  <Slides>12</Slides>
  <Notes>10</Notes>
  <HiddenSlides>0</HiddenSlides>
  <MMClips>0</MMClips>
  <ScaleCrop>false</ScaleCrop>
  <HeadingPairs>
    <vt:vector size="6" baseType="variant">
      <vt:variant>
        <vt:lpstr>Thème</vt:lpstr>
      </vt:variant>
      <vt:variant>
        <vt:i4>4</vt:i4>
      </vt:variant>
      <vt:variant>
        <vt:lpstr>Serveurs OLE incorporés</vt:lpstr>
      </vt:variant>
      <vt:variant>
        <vt:i4>1</vt:i4>
      </vt:variant>
      <vt:variant>
        <vt:lpstr>Titres des diapositives</vt:lpstr>
      </vt:variant>
      <vt:variant>
        <vt:i4>12</vt:i4>
      </vt:variant>
    </vt:vector>
  </HeadingPairs>
  <TitlesOfParts>
    <vt:vector size="17" baseType="lpstr">
      <vt:lpstr>1_Thème Office</vt:lpstr>
      <vt:lpstr>12_Thème Office</vt:lpstr>
      <vt:lpstr>15_Thème Office</vt:lpstr>
      <vt:lpstr>2_Thème Office</vt:lpstr>
      <vt:lpstr>Image</vt:lpstr>
      <vt:lpstr>LES ATTENTES  DES QUÉBÉCOIS SUR L’IMPORTANCE À ACCORDER À LA PETITE ENFANCE  Résultats d’un sondage populationnel    TROUSSE DE COMMUNICATION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Couillard Kathleen</dc:creator>
  <cp:lastModifiedBy>Denault Marilou</cp:lastModifiedBy>
  <cp:revision>78</cp:revision>
  <dcterms:created xsi:type="dcterms:W3CDTF">2017-10-17T15:30:52Z</dcterms:created>
  <dcterms:modified xsi:type="dcterms:W3CDTF">2018-11-21T12:41:39Z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0x01010048469870AF16134581D08A9BF2BE6FF9</vt:lpwstr>
  </property>
</Properties>
</file>