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60" r:id="rId6"/>
    <p:sldId id="273" r:id="rId7"/>
    <p:sldId id="275" r:id="rId8"/>
    <p:sldId id="276" r:id="rId9"/>
    <p:sldId id="290" r:id="rId10"/>
    <p:sldId id="289" r:id="rId11"/>
    <p:sldId id="277" r:id="rId12"/>
    <p:sldId id="278" r:id="rId13"/>
    <p:sldId id="279" r:id="rId14"/>
    <p:sldId id="292" r:id="rId15"/>
    <p:sldId id="280" r:id="rId16"/>
    <p:sldId id="281" r:id="rId17"/>
    <p:sldId id="286" r:id="rId18"/>
    <p:sldId id="285" r:id="rId19"/>
    <p:sldId id="29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1A4B"/>
    <a:srgbClr val="3DACAB"/>
    <a:srgbClr val="98EFF5"/>
    <a:srgbClr val="1AE1F0"/>
    <a:srgbClr val="621A4A"/>
    <a:srgbClr val="F27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FD12D-B47A-4FE8-8DB2-AA8A981A54CD}" v="60" dt="2020-11-16T19:45:41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enais Fannie" userId="S::f.dagenais@tout-petits.org::1fb5ace3-a84f-4d6d-95c2-75c3db25e997" providerId="AD" clId="Web-{E9D8642D-17D9-71A0-8505-ABB146A355A2}"/>
    <pc:docChg chg="addSld delSld modSld sldOrd">
      <pc:chgData name="Dagenais Fannie" userId="S::f.dagenais@tout-petits.org::1fb5ace3-a84f-4d6d-95c2-75c3db25e997" providerId="AD" clId="Web-{E9D8642D-17D9-71A0-8505-ABB146A355A2}" dt="2020-11-12T20:35:35.621" v="816" actId="20577"/>
      <pc:docMkLst>
        <pc:docMk/>
      </pc:docMkLst>
      <pc:sldChg chg="del">
        <pc:chgData name="Dagenais Fannie" userId="S::f.dagenais@tout-petits.org::1fb5ace3-a84f-4d6d-95c2-75c3db25e997" providerId="AD" clId="Web-{E9D8642D-17D9-71A0-8505-ABB146A355A2}" dt="2020-11-12T20:27:13.384" v="631"/>
        <pc:sldMkLst>
          <pc:docMk/>
          <pc:sldMk cId="1622437208" sldId="257"/>
        </pc:sldMkLst>
      </pc:sldChg>
      <pc:sldChg chg="addSp delSp modSp modNotes">
        <pc:chgData name="Dagenais Fannie" userId="S::f.dagenais@tout-petits.org::1fb5ace3-a84f-4d6d-95c2-75c3db25e997" providerId="AD" clId="Web-{E9D8642D-17D9-71A0-8505-ABB146A355A2}" dt="2020-11-12T20:32:47.464" v="703" actId="1076"/>
        <pc:sldMkLst>
          <pc:docMk/>
          <pc:sldMk cId="3006612471" sldId="260"/>
        </pc:sldMkLst>
        <pc:spChg chg="del">
          <ac:chgData name="Dagenais Fannie" userId="S::f.dagenais@tout-petits.org::1fb5ace3-a84f-4d6d-95c2-75c3db25e997" providerId="AD" clId="Web-{E9D8642D-17D9-71A0-8505-ABB146A355A2}" dt="2020-11-12T19:27:55.160" v="0"/>
          <ac:spMkLst>
            <pc:docMk/>
            <pc:sldMk cId="3006612471" sldId="260"/>
            <ac:spMk id="2" creationId="{90A0E9D0-C80A-704A-ACB4-6FD671F37F7B}"/>
          </ac:spMkLst>
        </pc:spChg>
        <pc:spChg chg="del">
          <ac:chgData name="Dagenais Fannie" userId="S::f.dagenais@tout-petits.org::1fb5ace3-a84f-4d6d-95c2-75c3db25e997" providerId="AD" clId="Web-{E9D8642D-17D9-71A0-8505-ABB146A355A2}" dt="2020-11-12T20:30:53.447" v="683"/>
          <ac:spMkLst>
            <pc:docMk/>
            <pc:sldMk cId="3006612471" sldId="260"/>
            <ac:spMk id="3" creationId="{E5DE8909-D0D0-A942-87B3-378150411E9A}"/>
          </ac:spMkLst>
        </pc:spChg>
        <pc:spChg chg="mod">
          <ac:chgData name="Dagenais Fannie" userId="S::f.dagenais@tout-petits.org::1fb5ace3-a84f-4d6d-95c2-75c3db25e997" providerId="AD" clId="Web-{E9D8642D-17D9-71A0-8505-ABB146A355A2}" dt="2020-11-12T20:32:44.651" v="702" actId="1076"/>
          <ac:spMkLst>
            <pc:docMk/>
            <pc:sldMk cId="3006612471" sldId="260"/>
            <ac:spMk id="6" creationId="{284348C6-A218-4FC9-AAF7-C7823C6817D2}"/>
          </ac:spMkLst>
        </pc:spChg>
        <pc:spChg chg="add del mod">
          <ac:chgData name="Dagenais Fannie" userId="S::f.dagenais@tout-petits.org::1fb5ace3-a84f-4d6d-95c2-75c3db25e997" providerId="AD" clId="Web-{E9D8642D-17D9-71A0-8505-ABB146A355A2}" dt="2020-11-12T20:30:56.682" v="684"/>
          <ac:spMkLst>
            <pc:docMk/>
            <pc:sldMk cId="3006612471" sldId="260"/>
            <ac:spMk id="8" creationId="{1AF64B9B-FBDA-42F0-97B6-0B1F26D4922C}"/>
          </ac:spMkLst>
        </pc:spChg>
        <pc:picChg chg="add mod">
          <ac:chgData name="Dagenais Fannie" userId="S::f.dagenais@tout-petits.org::1fb5ace3-a84f-4d6d-95c2-75c3db25e997" providerId="AD" clId="Web-{E9D8642D-17D9-71A0-8505-ABB146A355A2}" dt="2020-11-12T20:32:40.886" v="701" actId="1076"/>
          <ac:picMkLst>
            <pc:docMk/>
            <pc:sldMk cId="3006612471" sldId="260"/>
            <ac:picMk id="5" creationId="{B138EBDF-28AB-43CA-8AB9-2CD87ECC1016}"/>
          </ac:picMkLst>
        </pc:picChg>
        <pc:picChg chg="mod">
          <ac:chgData name="Dagenais Fannie" userId="S::f.dagenais@tout-petits.org::1fb5ace3-a84f-4d6d-95c2-75c3db25e997" providerId="AD" clId="Web-{E9D8642D-17D9-71A0-8505-ABB146A355A2}" dt="2020-11-12T20:32:47.464" v="703" actId="1076"/>
          <ac:picMkLst>
            <pc:docMk/>
            <pc:sldMk cId="3006612471" sldId="260"/>
            <ac:picMk id="1026" creationId="{82BC63EF-B99C-4526-8554-93989F7DD537}"/>
          </ac:picMkLst>
        </pc:picChg>
      </pc:sldChg>
      <pc:sldChg chg="del">
        <pc:chgData name="Dagenais Fannie" userId="S::f.dagenais@tout-petits.org::1fb5ace3-a84f-4d6d-95c2-75c3db25e997" providerId="AD" clId="Web-{E9D8642D-17D9-71A0-8505-ABB146A355A2}" dt="2020-11-12T20:27:24.149" v="637"/>
        <pc:sldMkLst>
          <pc:docMk/>
          <pc:sldMk cId="666604462" sldId="261"/>
        </pc:sldMkLst>
      </pc:sldChg>
      <pc:sldChg chg="del">
        <pc:chgData name="Dagenais Fannie" userId="S::f.dagenais@tout-petits.org::1fb5ace3-a84f-4d6d-95c2-75c3db25e997" providerId="AD" clId="Web-{E9D8642D-17D9-71A0-8505-ABB146A355A2}" dt="2020-11-12T20:27:25.899" v="638"/>
        <pc:sldMkLst>
          <pc:docMk/>
          <pc:sldMk cId="3300868888" sldId="262"/>
        </pc:sldMkLst>
      </pc:sldChg>
      <pc:sldChg chg="del">
        <pc:chgData name="Dagenais Fannie" userId="S::f.dagenais@tout-petits.org::1fb5ace3-a84f-4d6d-95c2-75c3db25e997" providerId="AD" clId="Web-{E9D8642D-17D9-71A0-8505-ABB146A355A2}" dt="2020-11-12T20:27:27.181" v="639"/>
        <pc:sldMkLst>
          <pc:docMk/>
          <pc:sldMk cId="881693270" sldId="263"/>
        </pc:sldMkLst>
      </pc:sldChg>
      <pc:sldChg chg="del">
        <pc:chgData name="Dagenais Fannie" userId="S::f.dagenais@tout-petits.org::1fb5ace3-a84f-4d6d-95c2-75c3db25e997" providerId="AD" clId="Web-{E9D8642D-17D9-71A0-8505-ABB146A355A2}" dt="2020-11-12T20:27:28.946" v="640"/>
        <pc:sldMkLst>
          <pc:docMk/>
          <pc:sldMk cId="764861955" sldId="264"/>
        </pc:sldMkLst>
      </pc:sldChg>
      <pc:sldChg chg="del">
        <pc:chgData name="Dagenais Fannie" userId="S::f.dagenais@tout-petits.org::1fb5ace3-a84f-4d6d-95c2-75c3db25e997" providerId="AD" clId="Web-{E9D8642D-17D9-71A0-8505-ABB146A355A2}" dt="2020-11-12T20:27:29.962" v="641"/>
        <pc:sldMkLst>
          <pc:docMk/>
          <pc:sldMk cId="369081721" sldId="265"/>
        </pc:sldMkLst>
      </pc:sldChg>
      <pc:sldChg chg="del">
        <pc:chgData name="Dagenais Fannie" userId="S::f.dagenais@tout-petits.org::1fb5ace3-a84f-4d6d-95c2-75c3db25e997" providerId="AD" clId="Web-{E9D8642D-17D9-71A0-8505-ABB146A355A2}" dt="2020-11-12T20:27:31.009" v="642"/>
        <pc:sldMkLst>
          <pc:docMk/>
          <pc:sldMk cId="3614033283" sldId="266"/>
        </pc:sldMkLst>
      </pc:sldChg>
      <pc:sldChg chg="del">
        <pc:chgData name="Dagenais Fannie" userId="S::f.dagenais@tout-petits.org::1fb5ace3-a84f-4d6d-95c2-75c3db25e997" providerId="AD" clId="Web-{E9D8642D-17D9-71A0-8505-ABB146A355A2}" dt="2020-11-12T20:27:32.415" v="643"/>
        <pc:sldMkLst>
          <pc:docMk/>
          <pc:sldMk cId="1590715663" sldId="267"/>
        </pc:sldMkLst>
      </pc:sldChg>
      <pc:sldChg chg="del">
        <pc:chgData name="Dagenais Fannie" userId="S::f.dagenais@tout-petits.org::1fb5ace3-a84f-4d6d-95c2-75c3db25e997" providerId="AD" clId="Web-{E9D8642D-17D9-71A0-8505-ABB146A355A2}" dt="2020-11-12T20:27:13.946" v="632"/>
        <pc:sldMkLst>
          <pc:docMk/>
          <pc:sldMk cId="1782016684" sldId="268"/>
        </pc:sldMkLst>
      </pc:sldChg>
      <pc:sldChg chg="del">
        <pc:chgData name="Dagenais Fannie" userId="S::f.dagenais@tout-petits.org::1fb5ace3-a84f-4d6d-95c2-75c3db25e997" providerId="AD" clId="Web-{E9D8642D-17D9-71A0-8505-ABB146A355A2}" dt="2020-11-12T20:27:14.696" v="633"/>
        <pc:sldMkLst>
          <pc:docMk/>
          <pc:sldMk cId="3598395477" sldId="269"/>
        </pc:sldMkLst>
      </pc:sldChg>
      <pc:sldChg chg="del">
        <pc:chgData name="Dagenais Fannie" userId="S::f.dagenais@tout-petits.org::1fb5ace3-a84f-4d6d-95c2-75c3db25e997" providerId="AD" clId="Web-{E9D8642D-17D9-71A0-8505-ABB146A355A2}" dt="2020-11-12T20:27:16.884" v="634"/>
        <pc:sldMkLst>
          <pc:docMk/>
          <pc:sldMk cId="4053011083" sldId="270"/>
        </pc:sldMkLst>
      </pc:sldChg>
      <pc:sldChg chg="del">
        <pc:chgData name="Dagenais Fannie" userId="S::f.dagenais@tout-petits.org::1fb5ace3-a84f-4d6d-95c2-75c3db25e997" providerId="AD" clId="Web-{E9D8642D-17D9-71A0-8505-ABB146A355A2}" dt="2020-11-12T20:27:20.634" v="635"/>
        <pc:sldMkLst>
          <pc:docMk/>
          <pc:sldMk cId="721439612" sldId="271"/>
        </pc:sldMkLst>
      </pc:sldChg>
      <pc:sldChg chg="del">
        <pc:chgData name="Dagenais Fannie" userId="S::f.dagenais@tout-petits.org::1fb5ace3-a84f-4d6d-95c2-75c3db25e997" providerId="AD" clId="Web-{E9D8642D-17D9-71A0-8505-ABB146A355A2}" dt="2020-11-12T20:27:21.821" v="636"/>
        <pc:sldMkLst>
          <pc:docMk/>
          <pc:sldMk cId="1514453178" sldId="272"/>
        </pc:sldMkLst>
      </pc:sldChg>
      <pc:sldChg chg="addSp delSp modSp add replId modNotes">
        <pc:chgData name="Dagenais Fannie" userId="S::f.dagenais@tout-petits.org::1fb5ace3-a84f-4d6d-95c2-75c3db25e997" providerId="AD" clId="Web-{E9D8642D-17D9-71A0-8505-ABB146A355A2}" dt="2020-11-12T19:57:00.467" v="172"/>
        <pc:sldMkLst>
          <pc:docMk/>
          <pc:sldMk cId="102408246" sldId="273"/>
        </pc:sldMkLst>
        <pc:spChg chg="del">
          <ac:chgData name="Dagenais Fannie" userId="S::f.dagenais@tout-petits.org::1fb5ace3-a84f-4d6d-95c2-75c3db25e997" providerId="AD" clId="Web-{E9D8642D-17D9-71A0-8505-ABB146A355A2}" dt="2020-11-12T19:37:17.257" v="3"/>
          <ac:spMkLst>
            <pc:docMk/>
            <pc:sldMk cId="102408246" sldId="273"/>
            <ac:spMk id="3" creationId="{E5DE8909-D0D0-A942-87B3-378150411E9A}"/>
          </ac:spMkLst>
        </pc:spChg>
        <pc:spChg chg="add del mod">
          <ac:chgData name="Dagenais Fannie" userId="S::f.dagenais@tout-petits.org::1fb5ace3-a84f-4d6d-95c2-75c3db25e997" providerId="AD" clId="Web-{E9D8642D-17D9-71A0-8505-ABB146A355A2}" dt="2020-11-12T19:37:20.367" v="4"/>
          <ac:spMkLst>
            <pc:docMk/>
            <pc:sldMk cId="102408246" sldId="273"/>
            <ac:spMk id="5" creationId="{0D994747-0ED8-46CF-A298-45304ED807B4}"/>
          </ac:spMkLst>
        </pc:spChg>
        <pc:spChg chg="del">
          <ac:chgData name="Dagenais Fannie" userId="S::f.dagenais@tout-petits.org::1fb5ace3-a84f-4d6d-95c2-75c3db25e997" providerId="AD" clId="Web-{E9D8642D-17D9-71A0-8505-ABB146A355A2}" dt="2020-11-12T19:37:22.851" v="5"/>
          <ac:spMkLst>
            <pc:docMk/>
            <pc:sldMk cId="102408246" sldId="273"/>
            <ac:spMk id="6" creationId="{284348C6-A218-4FC9-AAF7-C7823C6817D2}"/>
          </ac:spMkLst>
        </pc:spChg>
        <pc:spChg chg="add mod">
          <ac:chgData name="Dagenais Fannie" userId="S::f.dagenais@tout-petits.org::1fb5ace3-a84f-4d6d-95c2-75c3db25e997" providerId="AD" clId="Web-{E9D8642D-17D9-71A0-8505-ABB146A355A2}" dt="2020-11-12T19:53:36.950" v="152"/>
          <ac:spMkLst>
            <pc:docMk/>
            <pc:sldMk cId="102408246" sldId="273"/>
            <ac:spMk id="8" creationId="{4EFA964B-0A84-4D89-9603-721B137256B5}"/>
          </ac:spMkLst>
        </pc:spChg>
        <pc:spChg chg="add mod">
          <ac:chgData name="Dagenais Fannie" userId="S::f.dagenais@tout-petits.org::1fb5ace3-a84f-4d6d-95c2-75c3db25e997" providerId="AD" clId="Web-{E9D8642D-17D9-71A0-8505-ABB146A355A2}" dt="2020-11-12T19:54:43.857" v="160" actId="1076"/>
          <ac:spMkLst>
            <pc:docMk/>
            <pc:sldMk cId="102408246" sldId="273"/>
            <ac:spMk id="9" creationId="{09ADE15D-9FB3-446F-8DBA-A253E59895D7}"/>
          </ac:spMkLst>
        </pc:spChg>
        <pc:picChg chg="add del mod">
          <ac:chgData name="Dagenais Fannie" userId="S::f.dagenais@tout-petits.org::1fb5ace3-a84f-4d6d-95c2-75c3db25e997" providerId="AD" clId="Web-{E9D8642D-17D9-71A0-8505-ABB146A355A2}" dt="2020-11-12T19:38:27.945" v="9"/>
          <ac:picMkLst>
            <pc:docMk/>
            <pc:sldMk cId="102408246" sldId="273"/>
            <ac:picMk id="7" creationId="{3002E28B-7DBF-4097-B0DC-3EA8363BAA81}"/>
          </ac:picMkLst>
        </pc:picChg>
        <pc:picChg chg="add mod">
          <ac:chgData name="Dagenais Fannie" userId="S::f.dagenais@tout-petits.org::1fb5ace3-a84f-4d6d-95c2-75c3db25e997" providerId="AD" clId="Web-{E9D8642D-17D9-71A0-8505-ABB146A355A2}" dt="2020-11-12T19:44:23.619" v="78" actId="1076"/>
          <ac:picMkLst>
            <pc:docMk/>
            <pc:sldMk cId="102408246" sldId="273"/>
            <ac:picMk id="10" creationId="{5113B486-8DA3-42D7-8C33-3DFF586B9D3E}"/>
          </ac:picMkLst>
        </pc:picChg>
        <pc:picChg chg="add mod">
          <ac:chgData name="Dagenais Fannie" userId="S::f.dagenais@tout-petits.org::1fb5ace3-a84f-4d6d-95c2-75c3db25e997" providerId="AD" clId="Web-{E9D8642D-17D9-71A0-8505-ABB146A355A2}" dt="2020-11-12T19:54:47.701" v="161" actId="14100"/>
          <ac:picMkLst>
            <pc:docMk/>
            <pc:sldMk cId="102408246" sldId="273"/>
            <ac:picMk id="11" creationId="{BDFCD4E7-DD20-4E23-9240-11AA35FDDABB}"/>
          </ac:picMkLst>
        </pc:picChg>
        <pc:picChg chg="del">
          <ac:chgData name="Dagenais Fannie" userId="S::f.dagenais@tout-petits.org::1fb5ace3-a84f-4d6d-95c2-75c3db25e997" providerId="AD" clId="Web-{E9D8642D-17D9-71A0-8505-ABB146A355A2}" dt="2020-11-12T19:37:24.679" v="6"/>
          <ac:picMkLst>
            <pc:docMk/>
            <pc:sldMk cId="102408246" sldId="273"/>
            <ac:picMk id="1026" creationId="{82BC63EF-B99C-4526-8554-93989F7DD537}"/>
          </ac:picMkLst>
        </pc:picChg>
      </pc:sldChg>
      <pc:sldChg chg="add del replId">
        <pc:chgData name="Dagenais Fannie" userId="S::f.dagenais@tout-petits.org::1fb5ace3-a84f-4d6d-95c2-75c3db25e997" providerId="AD" clId="Web-{E9D8642D-17D9-71A0-8505-ABB146A355A2}" dt="2020-11-12T20:27:10.040" v="630"/>
        <pc:sldMkLst>
          <pc:docMk/>
          <pc:sldMk cId="3115670704" sldId="274"/>
        </pc:sldMkLst>
      </pc:sldChg>
      <pc:sldChg chg="addSp delSp modSp add replId modNotes">
        <pc:chgData name="Dagenais Fannie" userId="S::f.dagenais@tout-petits.org::1fb5ace3-a84f-4d6d-95c2-75c3db25e997" providerId="AD" clId="Web-{E9D8642D-17D9-71A0-8505-ABB146A355A2}" dt="2020-11-12T19:57:28.452" v="174"/>
        <pc:sldMkLst>
          <pc:docMk/>
          <pc:sldMk cId="3621391531" sldId="275"/>
        </pc:sldMkLst>
        <pc:spChg chg="mod">
          <ac:chgData name="Dagenais Fannie" userId="S::f.dagenais@tout-petits.org::1fb5ace3-a84f-4d6d-95c2-75c3db25e997" providerId="AD" clId="Web-{E9D8642D-17D9-71A0-8505-ABB146A355A2}" dt="2020-11-12T19:48:22.308" v="110" actId="20577"/>
          <ac:spMkLst>
            <pc:docMk/>
            <pc:sldMk cId="3621391531" sldId="275"/>
            <ac:spMk id="8" creationId="{4EFA964B-0A84-4D89-9603-721B137256B5}"/>
          </ac:spMkLst>
        </pc:spChg>
        <pc:spChg chg="mod">
          <ac:chgData name="Dagenais Fannie" userId="S::f.dagenais@tout-petits.org::1fb5ace3-a84f-4d6d-95c2-75c3db25e997" providerId="AD" clId="Web-{E9D8642D-17D9-71A0-8505-ABB146A355A2}" dt="2020-11-12T19:49:43.855" v="129" actId="1076"/>
          <ac:spMkLst>
            <pc:docMk/>
            <pc:sldMk cId="3621391531" sldId="275"/>
            <ac:spMk id="9" creationId="{09ADE15D-9FB3-446F-8DBA-A253E59895D7}"/>
          </ac:spMkLst>
        </pc:spChg>
        <pc:picChg chg="add mod">
          <ac:chgData name="Dagenais Fannie" userId="S::f.dagenais@tout-petits.org::1fb5ace3-a84f-4d6d-95c2-75c3db25e997" providerId="AD" clId="Web-{E9D8642D-17D9-71A0-8505-ABB146A355A2}" dt="2020-11-12T19:49:33.746" v="127" actId="1076"/>
          <ac:picMkLst>
            <pc:docMk/>
            <pc:sldMk cId="3621391531" sldId="275"/>
            <ac:picMk id="2" creationId="{F654014B-337A-4C65-8A0C-A88CD7C904B6}"/>
          </ac:picMkLst>
        </pc:picChg>
        <pc:picChg chg="add">
          <ac:chgData name="Dagenais Fannie" userId="S::f.dagenais@tout-petits.org::1fb5ace3-a84f-4d6d-95c2-75c3db25e997" providerId="AD" clId="Web-{E9D8642D-17D9-71A0-8505-ABB146A355A2}" dt="2020-11-12T19:55:03.654" v="162"/>
          <ac:picMkLst>
            <pc:docMk/>
            <pc:sldMk cId="3621391531" sldId="275"/>
            <ac:picMk id="3" creationId="{D35D4C64-C730-4EEC-86B0-A379831450B2}"/>
          </ac:picMkLst>
        </pc:picChg>
        <pc:picChg chg="del">
          <ac:chgData name="Dagenais Fannie" userId="S::f.dagenais@tout-petits.org::1fb5ace3-a84f-4d6d-95c2-75c3db25e997" providerId="AD" clId="Web-{E9D8642D-17D9-71A0-8505-ABB146A355A2}" dt="2020-11-12T19:49:12.058" v="121"/>
          <ac:picMkLst>
            <pc:docMk/>
            <pc:sldMk cId="3621391531" sldId="275"/>
            <ac:picMk id="10" creationId="{5113B486-8DA3-42D7-8C33-3DFF586B9D3E}"/>
          </ac:picMkLst>
        </pc:picChg>
      </pc:sldChg>
      <pc:sldChg chg="addSp delSp modSp add replId modNotes">
        <pc:chgData name="Dagenais Fannie" userId="S::f.dagenais@tout-petits.org::1fb5ace3-a84f-4d6d-95c2-75c3db25e997" providerId="AD" clId="Web-{E9D8642D-17D9-71A0-8505-ABB146A355A2}" dt="2020-11-12T20:04:41.767" v="291" actId="1076"/>
        <pc:sldMkLst>
          <pc:docMk/>
          <pc:sldMk cId="3902162388" sldId="276"/>
        </pc:sldMkLst>
        <pc:spChg chg="mod">
          <ac:chgData name="Dagenais Fannie" userId="S::f.dagenais@tout-petits.org::1fb5ace3-a84f-4d6d-95c2-75c3db25e997" providerId="AD" clId="Web-{E9D8642D-17D9-71A0-8505-ABB146A355A2}" dt="2020-11-12T20:03:44.501" v="286" actId="1076"/>
          <ac:spMkLst>
            <pc:docMk/>
            <pc:sldMk cId="3902162388" sldId="276"/>
            <ac:spMk id="8" creationId="{4EFA964B-0A84-4D89-9603-721B137256B5}"/>
          </ac:spMkLst>
        </pc:spChg>
        <pc:spChg chg="mod">
          <ac:chgData name="Dagenais Fannie" userId="S::f.dagenais@tout-petits.org::1fb5ace3-a84f-4d6d-95c2-75c3db25e997" providerId="AD" clId="Web-{E9D8642D-17D9-71A0-8505-ABB146A355A2}" dt="2020-11-12T20:04:38.923" v="290" actId="1076"/>
          <ac:spMkLst>
            <pc:docMk/>
            <pc:sldMk cId="3902162388" sldId="276"/>
            <ac:spMk id="9" creationId="{09ADE15D-9FB3-446F-8DBA-A253E59895D7}"/>
          </ac:spMkLst>
        </pc:spChg>
        <pc:picChg chg="del">
          <ac:chgData name="Dagenais Fannie" userId="S::f.dagenais@tout-petits.org::1fb5ace3-a84f-4d6d-95c2-75c3db25e997" providerId="AD" clId="Web-{E9D8642D-17D9-71A0-8505-ABB146A355A2}" dt="2020-11-12T19:58:02.577" v="190"/>
          <ac:picMkLst>
            <pc:docMk/>
            <pc:sldMk cId="3902162388" sldId="276"/>
            <ac:picMk id="2" creationId="{F654014B-337A-4C65-8A0C-A88CD7C904B6}"/>
          </ac:picMkLst>
        </pc:picChg>
        <pc:picChg chg="add del mod">
          <ac:chgData name="Dagenais Fannie" userId="S::f.dagenais@tout-petits.org::1fb5ace3-a84f-4d6d-95c2-75c3db25e997" providerId="AD" clId="Web-{E9D8642D-17D9-71A0-8505-ABB146A355A2}" dt="2020-11-12T19:55:13.217" v="163"/>
          <ac:picMkLst>
            <pc:docMk/>
            <pc:sldMk cId="3902162388" sldId="276"/>
            <ac:picMk id="3" creationId="{36BA934A-A920-4A38-A73F-7540187D8E54}"/>
          </ac:picMkLst>
        </pc:picChg>
        <pc:picChg chg="add">
          <ac:chgData name="Dagenais Fannie" userId="S::f.dagenais@tout-petits.org::1fb5ace3-a84f-4d6d-95c2-75c3db25e997" providerId="AD" clId="Web-{E9D8642D-17D9-71A0-8505-ABB146A355A2}" dt="2020-11-12T19:55:25.388" v="164"/>
          <ac:picMkLst>
            <pc:docMk/>
            <pc:sldMk cId="3902162388" sldId="276"/>
            <ac:picMk id="5" creationId="{32E1FD50-1DB9-47CF-8FBE-B0CE9E44BCC2}"/>
          </ac:picMkLst>
        </pc:picChg>
        <pc:picChg chg="add mod">
          <ac:chgData name="Dagenais Fannie" userId="S::f.dagenais@tout-petits.org::1fb5ace3-a84f-4d6d-95c2-75c3db25e997" providerId="AD" clId="Web-{E9D8642D-17D9-71A0-8505-ABB146A355A2}" dt="2020-11-12T20:04:41.767" v="291" actId="1076"/>
          <ac:picMkLst>
            <pc:docMk/>
            <pc:sldMk cId="3902162388" sldId="276"/>
            <ac:picMk id="6" creationId="{D4A2A47E-9A65-42C8-ABB5-5DD506C29396}"/>
          </ac:picMkLst>
        </pc:picChg>
      </pc:sldChg>
      <pc:sldChg chg="addSp delSp modSp add replId modNotes">
        <pc:chgData name="Dagenais Fannie" userId="S::f.dagenais@tout-petits.org::1fb5ace3-a84f-4d6d-95c2-75c3db25e997" providerId="AD" clId="Web-{E9D8642D-17D9-71A0-8505-ABB146A355A2}" dt="2020-11-12T20:34:19.433" v="807"/>
        <pc:sldMkLst>
          <pc:docMk/>
          <pc:sldMk cId="4016035569" sldId="277"/>
        </pc:sldMkLst>
        <pc:spChg chg="mod">
          <ac:chgData name="Dagenais Fannie" userId="S::f.dagenais@tout-petits.org::1fb5ace3-a84f-4d6d-95c2-75c3db25e997" providerId="AD" clId="Web-{E9D8642D-17D9-71A0-8505-ABB146A355A2}" dt="2020-11-12T20:01:55.016" v="268" actId="20577"/>
          <ac:spMkLst>
            <pc:docMk/>
            <pc:sldMk cId="4016035569" sldId="277"/>
            <ac:spMk id="8" creationId="{4EFA964B-0A84-4D89-9603-721B137256B5}"/>
          </ac:spMkLst>
        </pc:spChg>
        <pc:spChg chg="del mod">
          <ac:chgData name="Dagenais Fannie" userId="S::f.dagenais@tout-petits.org::1fb5ace3-a84f-4d6d-95c2-75c3db25e997" providerId="AD" clId="Web-{E9D8642D-17D9-71A0-8505-ABB146A355A2}" dt="2020-11-12T20:09:55.737" v="307"/>
          <ac:spMkLst>
            <pc:docMk/>
            <pc:sldMk cId="4016035569" sldId="277"/>
            <ac:spMk id="9" creationId="{09ADE15D-9FB3-446F-8DBA-A253E59895D7}"/>
          </ac:spMkLst>
        </pc:spChg>
        <pc:spChg chg="add mod">
          <ac:chgData name="Dagenais Fannie" userId="S::f.dagenais@tout-petits.org::1fb5ace3-a84f-4d6d-95c2-75c3db25e997" providerId="AD" clId="Web-{E9D8642D-17D9-71A0-8505-ABB146A355A2}" dt="2020-11-12T20:34:17.339" v="804" actId="20577"/>
          <ac:spMkLst>
            <pc:docMk/>
            <pc:sldMk cId="4016035569" sldId="277"/>
            <ac:spMk id="14" creationId="{EEADB4E3-9423-4F23-BA85-69C6A760BD42}"/>
          </ac:spMkLst>
        </pc:spChg>
        <pc:graphicFrameChg chg="add del mod">
          <ac:chgData name="Dagenais Fannie" userId="S::f.dagenais@tout-petits.org::1fb5ace3-a84f-4d6d-95c2-75c3db25e997" providerId="AD" clId="Web-{E9D8642D-17D9-71A0-8505-ABB146A355A2}" dt="2020-11-12T20:02:46.282" v="276"/>
          <ac:graphicFrameMkLst>
            <pc:docMk/>
            <pc:sldMk cId="4016035569" sldId="277"/>
            <ac:graphicFrameMk id="3" creationId="{1703486B-30A2-4D18-BCFA-F0E2086804D2}"/>
          </ac:graphicFrameMkLst>
        </pc:graphicFrameChg>
        <pc:graphicFrameChg chg="add del mod modGraphic">
          <ac:chgData name="Dagenais Fannie" userId="S::f.dagenais@tout-petits.org::1fb5ace3-a84f-4d6d-95c2-75c3db25e997" providerId="AD" clId="Web-{E9D8642D-17D9-71A0-8505-ABB146A355A2}" dt="2020-11-12T20:07:46.736" v="301"/>
          <ac:graphicFrameMkLst>
            <pc:docMk/>
            <pc:sldMk cId="4016035569" sldId="277"/>
            <ac:graphicFrameMk id="11" creationId="{6DB8DF2C-37C5-47EF-B15E-84229565C197}"/>
          </ac:graphicFrameMkLst>
        </pc:graphicFrameChg>
        <pc:graphicFrameChg chg="add del mod modGraphic">
          <ac:chgData name="Dagenais Fannie" userId="S::f.dagenais@tout-petits.org::1fb5ace3-a84f-4d6d-95c2-75c3db25e997" providerId="AD" clId="Web-{E9D8642D-17D9-71A0-8505-ABB146A355A2}" dt="2020-11-12T20:34:19.433" v="807"/>
          <ac:graphicFrameMkLst>
            <pc:docMk/>
            <pc:sldMk cId="4016035569" sldId="277"/>
            <ac:graphicFrameMk id="13" creationId="{0662E5E5-34D2-4715-B571-3B1B1DD52540}"/>
          </ac:graphicFrameMkLst>
        </pc:graphicFrameChg>
        <pc:picChg chg="del">
          <ac:chgData name="Dagenais Fannie" userId="S::f.dagenais@tout-petits.org::1fb5ace3-a84f-4d6d-95c2-75c3db25e997" providerId="AD" clId="Web-{E9D8642D-17D9-71A0-8505-ABB146A355A2}" dt="2020-11-12T20:00:43.734" v="241"/>
          <ac:picMkLst>
            <pc:docMk/>
            <pc:sldMk cId="4016035569" sldId="277"/>
            <ac:picMk id="6" creationId="{D4A2A47E-9A65-42C8-ABB5-5DD506C29396}"/>
          </ac:picMkLst>
        </pc:picChg>
        <pc:picChg chg="add mod">
          <ac:chgData name="Dagenais Fannie" userId="S::f.dagenais@tout-petits.org::1fb5ace3-a84f-4d6d-95c2-75c3db25e997" providerId="AD" clId="Web-{E9D8642D-17D9-71A0-8505-ABB146A355A2}" dt="2020-11-12T20:10:10.409" v="310" actId="1076"/>
          <ac:picMkLst>
            <pc:docMk/>
            <pc:sldMk cId="4016035569" sldId="277"/>
            <ac:picMk id="7" creationId="{5520A89D-0157-4C64-B1AA-AF22D83F25B4}"/>
          </ac:picMkLst>
        </pc:picChg>
      </pc:sldChg>
      <pc:sldChg chg="addSp delSp modSp add ord replId modNotes">
        <pc:chgData name="Dagenais Fannie" userId="S::f.dagenais@tout-petits.org::1fb5ace3-a84f-4d6d-95c2-75c3db25e997" providerId="AD" clId="Web-{E9D8642D-17D9-71A0-8505-ABB146A355A2}" dt="2020-11-12T20:13:00.269" v="366"/>
        <pc:sldMkLst>
          <pc:docMk/>
          <pc:sldMk cId="2023938606" sldId="278"/>
        </pc:sldMkLst>
        <pc:spChg chg="mod">
          <ac:chgData name="Dagenais Fannie" userId="S::f.dagenais@tout-petits.org::1fb5ace3-a84f-4d6d-95c2-75c3db25e997" providerId="AD" clId="Web-{E9D8642D-17D9-71A0-8505-ABB146A355A2}" dt="2020-11-12T20:11:36.816" v="332" actId="20577"/>
          <ac:spMkLst>
            <pc:docMk/>
            <pc:sldMk cId="2023938606" sldId="278"/>
            <ac:spMk id="8" creationId="{4EFA964B-0A84-4D89-9603-721B137256B5}"/>
          </ac:spMkLst>
        </pc:spChg>
        <pc:spChg chg="mod">
          <ac:chgData name="Dagenais Fannie" userId="S::f.dagenais@tout-petits.org::1fb5ace3-a84f-4d6d-95c2-75c3db25e997" providerId="AD" clId="Web-{E9D8642D-17D9-71A0-8505-ABB146A355A2}" dt="2020-11-12T20:12:30.519" v="360" actId="1076"/>
          <ac:spMkLst>
            <pc:docMk/>
            <pc:sldMk cId="2023938606" sldId="278"/>
            <ac:spMk id="9" creationId="{09ADE15D-9FB3-446F-8DBA-A253E59895D7}"/>
          </ac:spMkLst>
        </pc:spChg>
        <pc:picChg chg="add mod">
          <ac:chgData name="Dagenais Fannie" userId="S::f.dagenais@tout-petits.org::1fb5ace3-a84f-4d6d-95c2-75c3db25e997" providerId="AD" clId="Web-{E9D8642D-17D9-71A0-8505-ABB146A355A2}" dt="2020-11-12T20:12:48.082" v="365" actId="14100"/>
          <ac:picMkLst>
            <pc:docMk/>
            <pc:sldMk cId="2023938606" sldId="278"/>
            <ac:picMk id="2" creationId="{260E0AAF-46A4-483F-BB43-AD137D1B2BE3}"/>
          </ac:picMkLst>
        </pc:picChg>
        <pc:picChg chg="del">
          <ac:chgData name="Dagenais Fannie" userId="S::f.dagenais@tout-petits.org::1fb5ace3-a84f-4d6d-95c2-75c3db25e997" providerId="AD" clId="Web-{E9D8642D-17D9-71A0-8505-ABB146A355A2}" dt="2020-11-12T20:11:41.488" v="334"/>
          <ac:picMkLst>
            <pc:docMk/>
            <pc:sldMk cId="2023938606" sldId="278"/>
            <ac:picMk id="6" creationId="{D4A2A47E-9A65-42C8-ABB5-5DD506C29396}"/>
          </ac:picMkLst>
        </pc:picChg>
      </pc:sldChg>
      <pc:sldChg chg="addSp delSp modSp add replId modNotes">
        <pc:chgData name="Dagenais Fannie" userId="S::f.dagenais@tout-petits.org::1fb5ace3-a84f-4d6d-95c2-75c3db25e997" providerId="AD" clId="Web-{E9D8642D-17D9-71A0-8505-ABB146A355A2}" dt="2020-11-12T20:16:22.192" v="449"/>
        <pc:sldMkLst>
          <pc:docMk/>
          <pc:sldMk cId="555786847" sldId="279"/>
        </pc:sldMkLst>
        <pc:spChg chg="mod">
          <ac:chgData name="Dagenais Fannie" userId="S::f.dagenais@tout-petits.org::1fb5ace3-a84f-4d6d-95c2-75c3db25e997" providerId="AD" clId="Web-{E9D8642D-17D9-71A0-8505-ABB146A355A2}" dt="2020-11-12T20:13:36.176" v="405" actId="1076"/>
          <ac:spMkLst>
            <pc:docMk/>
            <pc:sldMk cId="555786847" sldId="279"/>
            <ac:spMk id="8" creationId="{4EFA964B-0A84-4D89-9603-721B137256B5}"/>
          </ac:spMkLst>
        </pc:spChg>
        <pc:spChg chg="mod">
          <ac:chgData name="Dagenais Fannie" userId="S::f.dagenais@tout-petits.org::1fb5ace3-a84f-4d6d-95c2-75c3db25e997" providerId="AD" clId="Web-{E9D8642D-17D9-71A0-8505-ABB146A355A2}" dt="2020-11-12T20:15:08.239" v="442" actId="1076"/>
          <ac:spMkLst>
            <pc:docMk/>
            <pc:sldMk cId="555786847" sldId="279"/>
            <ac:spMk id="9" creationId="{09ADE15D-9FB3-446F-8DBA-A253E59895D7}"/>
          </ac:spMkLst>
        </pc:spChg>
        <pc:picChg chg="del">
          <ac:chgData name="Dagenais Fannie" userId="S::f.dagenais@tout-petits.org::1fb5ace3-a84f-4d6d-95c2-75c3db25e997" providerId="AD" clId="Web-{E9D8642D-17D9-71A0-8505-ABB146A355A2}" dt="2020-11-12T20:14:08.254" v="431"/>
          <ac:picMkLst>
            <pc:docMk/>
            <pc:sldMk cId="555786847" sldId="279"/>
            <ac:picMk id="2" creationId="{260E0AAF-46A4-483F-BB43-AD137D1B2BE3}"/>
          </ac:picMkLst>
        </pc:picChg>
        <pc:picChg chg="add mod modCrop">
          <ac:chgData name="Dagenais Fannie" userId="S::f.dagenais@tout-petits.org::1fb5ace3-a84f-4d6d-95c2-75c3db25e997" providerId="AD" clId="Web-{E9D8642D-17D9-71A0-8505-ABB146A355A2}" dt="2020-11-12T20:15:59.786" v="447"/>
          <ac:picMkLst>
            <pc:docMk/>
            <pc:sldMk cId="555786847" sldId="279"/>
            <ac:picMk id="3" creationId="{4776D450-A1E1-43B0-A8EB-735CB034BC6F}"/>
          </ac:picMkLst>
        </pc:picChg>
        <pc:picChg chg="add mod">
          <ac:chgData name="Dagenais Fannie" userId="S::f.dagenais@tout-petits.org::1fb5ace3-a84f-4d6d-95c2-75c3db25e997" providerId="AD" clId="Web-{E9D8642D-17D9-71A0-8505-ABB146A355A2}" dt="2020-11-12T20:15:35.598" v="445" actId="1076"/>
          <ac:picMkLst>
            <pc:docMk/>
            <pc:sldMk cId="555786847" sldId="279"/>
            <ac:picMk id="6" creationId="{DE9F5068-6E66-435E-87FE-961CBA6DEE91}"/>
          </ac:picMkLst>
        </pc:picChg>
      </pc:sldChg>
      <pc:sldChg chg="addSp delSp modSp add replId modNotes">
        <pc:chgData name="Dagenais Fannie" userId="S::f.dagenais@tout-petits.org::1fb5ace3-a84f-4d6d-95c2-75c3db25e997" providerId="AD" clId="Web-{E9D8642D-17D9-71A0-8505-ABB146A355A2}" dt="2020-11-12T20:35:33.902" v="814" actId="20577"/>
        <pc:sldMkLst>
          <pc:docMk/>
          <pc:sldMk cId="2155599688" sldId="280"/>
        </pc:sldMkLst>
        <pc:spChg chg="mod">
          <ac:chgData name="Dagenais Fannie" userId="S::f.dagenais@tout-petits.org::1fb5ace3-a84f-4d6d-95c2-75c3db25e997" providerId="AD" clId="Web-{E9D8642D-17D9-71A0-8505-ABB146A355A2}" dt="2020-11-12T20:17:11.927" v="478" actId="1076"/>
          <ac:spMkLst>
            <pc:docMk/>
            <pc:sldMk cId="2155599688" sldId="280"/>
            <ac:spMk id="8" creationId="{4EFA964B-0A84-4D89-9603-721B137256B5}"/>
          </ac:spMkLst>
        </pc:spChg>
        <pc:spChg chg="mod">
          <ac:chgData name="Dagenais Fannie" userId="S::f.dagenais@tout-petits.org::1fb5ace3-a84f-4d6d-95c2-75c3db25e997" providerId="AD" clId="Web-{E9D8642D-17D9-71A0-8505-ABB146A355A2}" dt="2020-11-12T20:35:33.902" v="814" actId="20577"/>
          <ac:spMkLst>
            <pc:docMk/>
            <pc:sldMk cId="2155599688" sldId="280"/>
            <ac:spMk id="9" creationId="{09ADE15D-9FB3-446F-8DBA-A253E59895D7}"/>
          </ac:spMkLst>
        </pc:spChg>
        <pc:picChg chg="add mod">
          <ac:chgData name="Dagenais Fannie" userId="S::f.dagenais@tout-petits.org::1fb5ace3-a84f-4d6d-95c2-75c3db25e997" providerId="AD" clId="Web-{E9D8642D-17D9-71A0-8505-ABB146A355A2}" dt="2020-11-12T20:18:32.037" v="528" actId="1076"/>
          <ac:picMkLst>
            <pc:docMk/>
            <pc:sldMk cId="2155599688" sldId="280"/>
            <ac:picMk id="2" creationId="{02ADC591-D970-4F19-80D2-28D98027F7B8}"/>
          </ac:picMkLst>
        </pc:picChg>
        <pc:picChg chg="del">
          <ac:chgData name="Dagenais Fannie" userId="S::f.dagenais@tout-petits.org::1fb5ace3-a84f-4d6d-95c2-75c3db25e997" providerId="AD" clId="Web-{E9D8642D-17D9-71A0-8505-ABB146A355A2}" dt="2020-11-12T20:16:30.161" v="452"/>
          <ac:picMkLst>
            <pc:docMk/>
            <pc:sldMk cId="2155599688" sldId="280"/>
            <ac:picMk id="3" creationId="{4776D450-A1E1-43B0-A8EB-735CB034BC6F}"/>
          </ac:picMkLst>
        </pc:picChg>
        <pc:picChg chg="del">
          <ac:chgData name="Dagenais Fannie" userId="S::f.dagenais@tout-petits.org::1fb5ace3-a84f-4d6d-95c2-75c3db25e997" providerId="AD" clId="Web-{E9D8642D-17D9-71A0-8505-ABB146A355A2}" dt="2020-11-12T20:16:28.302" v="451"/>
          <ac:picMkLst>
            <pc:docMk/>
            <pc:sldMk cId="2155599688" sldId="280"/>
            <ac:picMk id="6" creationId="{DE9F5068-6E66-435E-87FE-961CBA6DEE91}"/>
          </ac:picMkLst>
        </pc:picChg>
      </pc:sldChg>
      <pc:sldChg chg="addSp delSp modSp add replId modNotes">
        <pc:chgData name="Dagenais Fannie" userId="S::f.dagenais@tout-petits.org::1fb5ace3-a84f-4d6d-95c2-75c3db25e997" providerId="AD" clId="Web-{E9D8642D-17D9-71A0-8505-ABB146A355A2}" dt="2020-11-12T20:21:01.382" v="547"/>
        <pc:sldMkLst>
          <pc:docMk/>
          <pc:sldMk cId="2736760716" sldId="281"/>
        </pc:sldMkLst>
        <pc:spChg chg="del mod">
          <ac:chgData name="Dagenais Fannie" userId="S::f.dagenais@tout-petits.org::1fb5ace3-a84f-4d6d-95c2-75c3db25e997" providerId="AD" clId="Web-{E9D8642D-17D9-71A0-8505-ABB146A355A2}" dt="2020-11-12T20:20:28.678" v="540"/>
          <ac:spMkLst>
            <pc:docMk/>
            <pc:sldMk cId="2736760716" sldId="281"/>
            <ac:spMk id="9" creationId="{09ADE15D-9FB3-446F-8DBA-A253E59895D7}"/>
          </ac:spMkLst>
        </pc:spChg>
        <pc:picChg chg="del">
          <ac:chgData name="Dagenais Fannie" userId="S::f.dagenais@tout-petits.org::1fb5ace3-a84f-4d6d-95c2-75c3db25e997" providerId="AD" clId="Web-{E9D8642D-17D9-71A0-8505-ABB146A355A2}" dt="2020-11-12T20:19:12.740" v="534"/>
          <ac:picMkLst>
            <pc:docMk/>
            <pc:sldMk cId="2736760716" sldId="281"/>
            <ac:picMk id="2" creationId="{02ADC591-D970-4F19-80D2-28D98027F7B8}"/>
          </ac:picMkLst>
        </pc:picChg>
        <pc:picChg chg="add mod">
          <ac:chgData name="Dagenais Fannie" userId="S::f.dagenais@tout-petits.org::1fb5ace3-a84f-4d6d-95c2-75c3db25e997" providerId="AD" clId="Web-{E9D8642D-17D9-71A0-8505-ABB146A355A2}" dt="2020-11-12T20:20:41.366" v="544" actId="1076"/>
          <ac:picMkLst>
            <pc:docMk/>
            <pc:sldMk cId="2736760716" sldId="281"/>
            <ac:picMk id="3" creationId="{B194F8B3-A08A-4D08-97A6-AD6CAF47ADE9}"/>
          </ac:picMkLst>
        </pc:picChg>
      </pc:sldChg>
      <pc:sldChg chg="addSp delSp modSp add replId modNotes">
        <pc:chgData name="Dagenais Fannie" userId="S::f.dagenais@tout-petits.org::1fb5ace3-a84f-4d6d-95c2-75c3db25e997" providerId="AD" clId="Web-{E9D8642D-17D9-71A0-8505-ABB146A355A2}" dt="2020-11-12T20:23:09.648" v="569"/>
        <pc:sldMkLst>
          <pc:docMk/>
          <pc:sldMk cId="2334364076" sldId="282"/>
        </pc:sldMkLst>
        <pc:spChg chg="del">
          <ac:chgData name="Dagenais Fannie" userId="S::f.dagenais@tout-petits.org::1fb5ace3-a84f-4d6d-95c2-75c3db25e997" providerId="AD" clId="Web-{E9D8642D-17D9-71A0-8505-ABB146A355A2}" dt="2020-11-12T20:23:09.648" v="569"/>
          <ac:spMkLst>
            <pc:docMk/>
            <pc:sldMk cId="2334364076" sldId="282"/>
            <ac:spMk id="8" creationId="{4EFA964B-0A84-4D89-9603-721B137256B5}"/>
          </ac:spMkLst>
        </pc:spChg>
        <pc:picChg chg="add mod">
          <ac:chgData name="Dagenais Fannie" userId="S::f.dagenais@tout-petits.org::1fb5ace3-a84f-4d6d-95c2-75c3db25e997" providerId="AD" clId="Web-{E9D8642D-17D9-71A0-8505-ABB146A355A2}" dt="2020-11-12T20:21:41.194" v="554" actId="1076"/>
          <ac:picMkLst>
            <pc:docMk/>
            <pc:sldMk cId="2334364076" sldId="282"/>
            <ac:picMk id="2" creationId="{546D73DE-E2E8-455A-A79F-1DA2F752AE1D}"/>
          </ac:picMkLst>
        </pc:picChg>
        <pc:picChg chg="del">
          <ac:chgData name="Dagenais Fannie" userId="S::f.dagenais@tout-petits.org::1fb5ace3-a84f-4d6d-95c2-75c3db25e997" providerId="AD" clId="Web-{E9D8642D-17D9-71A0-8505-ABB146A355A2}" dt="2020-11-12T20:21:12.304" v="549"/>
          <ac:picMkLst>
            <pc:docMk/>
            <pc:sldMk cId="2334364076" sldId="282"/>
            <ac:picMk id="3" creationId="{B194F8B3-A08A-4D08-97A6-AD6CAF47ADE9}"/>
          </ac:picMkLst>
        </pc:picChg>
      </pc:sldChg>
      <pc:sldChg chg="addSp delSp modSp add replId modNotes">
        <pc:chgData name="Dagenais Fannie" userId="S::f.dagenais@tout-petits.org::1fb5ace3-a84f-4d6d-95c2-75c3db25e997" providerId="AD" clId="Web-{E9D8642D-17D9-71A0-8505-ABB146A355A2}" dt="2020-11-12T20:23:56.383" v="578" actId="1076"/>
        <pc:sldMkLst>
          <pc:docMk/>
          <pc:sldMk cId="2891664714" sldId="283"/>
        </pc:sldMkLst>
        <pc:spChg chg="del">
          <ac:chgData name="Dagenais Fannie" userId="S::f.dagenais@tout-petits.org::1fb5ace3-a84f-4d6d-95c2-75c3db25e997" providerId="AD" clId="Web-{E9D8642D-17D9-71A0-8505-ABB146A355A2}" dt="2020-11-12T20:23:13.914" v="570"/>
          <ac:spMkLst>
            <pc:docMk/>
            <pc:sldMk cId="2891664714" sldId="283"/>
            <ac:spMk id="8" creationId="{4EFA964B-0A84-4D89-9603-721B137256B5}"/>
          </ac:spMkLst>
        </pc:spChg>
        <pc:picChg chg="del">
          <ac:chgData name="Dagenais Fannie" userId="S::f.dagenais@tout-petits.org::1fb5ace3-a84f-4d6d-95c2-75c3db25e997" providerId="AD" clId="Web-{E9D8642D-17D9-71A0-8505-ABB146A355A2}" dt="2020-11-12T20:22:05.929" v="559"/>
          <ac:picMkLst>
            <pc:docMk/>
            <pc:sldMk cId="2891664714" sldId="283"/>
            <ac:picMk id="2" creationId="{546D73DE-E2E8-455A-A79F-1DA2F752AE1D}"/>
          </ac:picMkLst>
        </pc:picChg>
        <pc:picChg chg="add mod">
          <ac:chgData name="Dagenais Fannie" userId="S::f.dagenais@tout-petits.org::1fb5ace3-a84f-4d6d-95c2-75c3db25e997" providerId="AD" clId="Web-{E9D8642D-17D9-71A0-8505-ABB146A355A2}" dt="2020-11-12T20:23:56.383" v="578" actId="1076"/>
          <ac:picMkLst>
            <pc:docMk/>
            <pc:sldMk cId="2891664714" sldId="283"/>
            <ac:picMk id="3" creationId="{5E1DBEA0-49CA-40A5-B712-1E2FAFB5FC27}"/>
          </ac:picMkLst>
        </pc:picChg>
      </pc:sldChg>
      <pc:sldChg chg="addSp delSp modSp add replId">
        <pc:chgData name="Dagenais Fannie" userId="S::f.dagenais@tout-petits.org::1fb5ace3-a84f-4d6d-95c2-75c3db25e997" providerId="AD" clId="Web-{E9D8642D-17D9-71A0-8505-ABB146A355A2}" dt="2020-11-12T20:23:43.304" v="576" actId="14100"/>
        <pc:sldMkLst>
          <pc:docMk/>
          <pc:sldMk cId="3681743069" sldId="284"/>
        </pc:sldMkLst>
        <pc:spChg chg="del">
          <ac:chgData name="Dagenais Fannie" userId="S::f.dagenais@tout-petits.org::1fb5ace3-a84f-4d6d-95c2-75c3db25e997" providerId="AD" clId="Web-{E9D8642D-17D9-71A0-8505-ABB146A355A2}" dt="2020-11-12T20:23:16.304" v="571"/>
          <ac:spMkLst>
            <pc:docMk/>
            <pc:sldMk cId="3681743069" sldId="284"/>
            <ac:spMk id="8" creationId="{4EFA964B-0A84-4D89-9603-721B137256B5}"/>
          </ac:spMkLst>
        </pc:spChg>
        <pc:picChg chg="add mod">
          <ac:chgData name="Dagenais Fannie" userId="S::f.dagenais@tout-petits.org::1fb5ace3-a84f-4d6d-95c2-75c3db25e997" providerId="AD" clId="Web-{E9D8642D-17D9-71A0-8505-ABB146A355A2}" dt="2020-11-12T20:23:43.304" v="576" actId="14100"/>
          <ac:picMkLst>
            <pc:docMk/>
            <pc:sldMk cId="3681743069" sldId="284"/>
            <ac:picMk id="2" creationId="{6C67975E-45E4-43A6-AB0E-AE28EC26981E}"/>
          </ac:picMkLst>
        </pc:picChg>
        <pc:picChg chg="del">
          <ac:chgData name="Dagenais Fannie" userId="S::f.dagenais@tout-petits.org::1fb5ace3-a84f-4d6d-95c2-75c3db25e997" providerId="AD" clId="Web-{E9D8642D-17D9-71A0-8505-ABB146A355A2}" dt="2020-11-12T20:22:50.773" v="567"/>
          <ac:picMkLst>
            <pc:docMk/>
            <pc:sldMk cId="3681743069" sldId="284"/>
            <ac:picMk id="3" creationId="{5E1DBEA0-49CA-40A5-B712-1E2FAFB5FC27}"/>
          </ac:picMkLst>
        </pc:picChg>
      </pc:sldChg>
      <pc:sldChg chg="addSp delSp modSp add del ord replId">
        <pc:chgData name="Dagenais Fannie" userId="S::f.dagenais@tout-petits.org::1fb5ace3-a84f-4d6d-95c2-75c3db25e997" providerId="AD" clId="Web-{E9D8642D-17D9-71A0-8505-ABB146A355A2}" dt="2020-11-12T20:28:47.509" v="679" actId="20577"/>
        <pc:sldMkLst>
          <pc:docMk/>
          <pc:sldMk cId="3435462870" sldId="285"/>
        </pc:sldMkLst>
        <pc:spChg chg="add del">
          <ac:chgData name="Dagenais Fannie" userId="S::f.dagenais@tout-petits.org::1fb5ace3-a84f-4d6d-95c2-75c3db25e997" providerId="AD" clId="Web-{E9D8642D-17D9-71A0-8505-ABB146A355A2}" dt="2020-11-12T20:28:15.275" v="651"/>
          <ac:spMkLst>
            <pc:docMk/>
            <pc:sldMk cId="3435462870" sldId="285"/>
            <ac:spMk id="7" creationId="{CABA932B-398D-4444-A990-E4934FCFFE9F}"/>
          </ac:spMkLst>
        </pc:spChg>
        <pc:spChg chg="add mod">
          <ac:chgData name="Dagenais Fannie" userId="S::f.dagenais@tout-petits.org::1fb5ace3-a84f-4d6d-95c2-75c3db25e997" providerId="AD" clId="Web-{E9D8642D-17D9-71A0-8505-ABB146A355A2}" dt="2020-11-12T20:28:47.509" v="679" actId="20577"/>
          <ac:spMkLst>
            <pc:docMk/>
            <pc:sldMk cId="3435462870" sldId="285"/>
            <ac:spMk id="8" creationId="{4240A4C0-9003-4135-8F93-671EE331CFC1}"/>
          </ac:spMkLst>
        </pc:spChg>
        <pc:picChg chg="del">
          <ac:chgData name="Dagenais Fannie" userId="S::f.dagenais@tout-petits.org::1fb5ace3-a84f-4d6d-95c2-75c3db25e997" providerId="AD" clId="Web-{E9D8642D-17D9-71A0-8505-ABB146A355A2}" dt="2020-11-12T20:24:10.133" v="580"/>
          <ac:picMkLst>
            <pc:docMk/>
            <pc:sldMk cId="3435462870" sldId="285"/>
            <ac:picMk id="2" creationId="{6C67975E-45E4-43A6-AB0E-AE28EC26981E}"/>
          </ac:picMkLst>
        </pc:picChg>
        <pc:picChg chg="add del mod">
          <ac:chgData name="Dagenais Fannie" userId="S::f.dagenais@tout-petits.org::1fb5ace3-a84f-4d6d-95c2-75c3db25e997" providerId="AD" clId="Web-{E9D8642D-17D9-71A0-8505-ABB146A355A2}" dt="2020-11-12T20:26:46.259" v="624"/>
          <ac:picMkLst>
            <pc:docMk/>
            <pc:sldMk cId="3435462870" sldId="285"/>
            <ac:picMk id="3" creationId="{DB7D88F0-6E6B-4B09-8E61-2333D309B1EC}"/>
          </ac:picMkLst>
        </pc:picChg>
        <pc:picChg chg="add mod">
          <ac:chgData name="Dagenais Fannie" userId="S::f.dagenais@tout-petits.org::1fb5ace3-a84f-4d6d-95c2-75c3db25e997" providerId="AD" clId="Web-{E9D8642D-17D9-71A0-8505-ABB146A355A2}" dt="2020-11-12T20:27:53.306" v="647" actId="14100"/>
          <ac:picMkLst>
            <pc:docMk/>
            <pc:sldMk cId="3435462870" sldId="285"/>
            <ac:picMk id="6" creationId="{88684285-614A-4376-9F6F-1BF93CE999D3}"/>
          </ac:picMkLst>
        </pc:picChg>
      </pc:sldChg>
      <pc:sldChg chg="addSp delSp modSp add replId modNotes">
        <pc:chgData name="Dagenais Fannie" userId="S::f.dagenais@tout-petits.org::1fb5ace3-a84f-4d6d-95c2-75c3db25e997" providerId="AD" clId="Web-{E9D8642D-17D9-71A0-8505-ABB146A355A2}" dt="2020-11-12T20:26:30.305" v="621"/>
        <pc:sldMkLst>
          <pc:docMk/>
          <pc:sldMk cId="1342541792" sldId="286"/>
        </pc:sldMkLst>
        <pc:spChg chg="add del">
          <ac:chgData name="Dagenais Fannie" userId="S::f.dagenais@tout-petits.org::1fb5ace3-a84f-4d6d-95c2-75c3db25e997" providerId="AD" clId="Web-{E9D8642D-17D9-71A0-8505-ABB146A355A2}" dt="2020-11-12T20:25:42.586" v="613"/>
          <ac:spMkLst>
            <pc:docMk/>
            <pc:sldMk cId="1342541792" sldId="286"/>
            <ac:spMk id="2" creationId="{B6A3F802-1895-4FDE-893E-8827643CD072}"/>
          </ac:spMkLst>
        </pc:spChg>
        <pc:spChg chg="add mod">
          <ac:chgData name="Dagenais Fannie" userId="S::f.dagenais@tout-petits.org::1fb5ace3-a84f-4d6d-95c2-75c3db25e997" providerId="AD" clId="Web-{E9D8642D-17D9-71A0-8505-ABB146A355A2}" dt="2020-11-12T20:25:46.821" v="614" actId="1076"/>
          <ac:spMkLst>
            <pc:docMk/>
            <pc:sldMk cId="1342541792" sldId="286"/>
            <ac:spMk id="8" creationId="{5563D704-FAC4-4E9B-96FB-957DBC9C9407}"/>
          </ac:spMkLst>
        </pc:spChg>
        <pc:picChg chg="del">
          <ac:chgData name="Dagenais Fannie" userId="S::f.dagenais@tout-petits.org::1fb5ace3-a84f-4d6d-95c2-75c3db25e997" providerId="AD" clId="Web-{E9D8642D-17D9-71A0-8505-ABB146A355A2}" dt="2020-11-12T20:24:43.992" v="586"/>
          <ac:picMkLst>
            <pc:docMk/>
            <pc:sldMk cId="1342541792" sldId="286"/>
            <ac:picMk id="3" creationId="{DB7D88F0-6E6B-4B09-8E61-2333D309B1EC}"/>
          </ac:picMkLst>
        </pc:picChg>
        <pc:picChg chg="add mod">
          <ac:chgData name="Dagenais Fannie" userId="S::f.dagenais@tout-petits.org::1fb5ace3-a84f-4d6d-95c2-75c3db25e997" providerId="AD" clId="Web-{E9D8642D-17D9-71A0-8505-ABB146A355A2}" dt="2020-11-12T20:26:06.040" v="619" actId="1076"/>
          <ac:picMkLst>
            <pc:docMk/>
            <pc:sldMk cId="1342541792" sldId="286"/>
            <ac:picMk id="9" creationId="{2BCBA0D2-7A17-46B8-A6B0-8E64B660EBCB}"/>
          </ac:picMkLst>
        </pc:picChg>
      </pc:sldChg>
      <pc:sldChg chg="add replId">
        <pc:chgData name="Dagenais Fannie" userId="S::f.dagenais@tout-petits.org::1fb5ace3-a84f-4d6d-95c2-75c3db25e997" providerId="AD" clId="Web-{E9D8642D-17D9-71A0-8505-ABB146A355A2}" dt="2020-11-12T20:26:36.680" v="622"/>
        <pc:sldMkLst>
          <pc:docMk/>
          <pc:sldMk cId="2070136390" sldId="287"/>
        </pc:sldMkLst>
      </pc:sldChg>
    </pc:docChg>
  </pc:docChgLst>
  <pc:docChgLst>
    <pc:chgData name="Denault Marilou" userId="S::m.denault@tout-petits.org::7b70df40-6756-4715-a25b-b68e252867d1" providerId="AD" clId="Web-{48EBC0BA-254A-C140-8341-16C5331348A2}"/>
    <pc:docChg chg="modSld">
      <pc:chgData name="Denault Marilou" userId="S::m.denault@tout-petits.org::7b70df40-6756-4715-a25b-b68e252867d1" providerId="AD" clId="Web-{48EBC0BA-254A-C140-8341-16C5331348A2}" dt="2020-11-12T19:53:02.206" v="5" actId="20577"/>
      <pc:docMkLst>
        <pc:docMk/>
      </pc:docMkLst>
      <pc:sldChg chg="modSp">
        <pc:chgData name="Denault Marilou" userId="S::m.denault@tout-petits.org::7b70df40-6756-4715-a25b-b68e252867d1" providerId="AD" clId="Web-{48EBC0BA-254A-C140-8341-16C5331348A2}" dt="2020-11-12T19:53:02.206" v="5" actId="20577"/>
        <pc:sldMkLst>
          <pc:docMk/>
          <pc:sldMk cId="3621391531" sldId="275"/>
        </pc:sldMkLst>
        <pc:spChg chg="mod">
          <ac:chgData name="Denault Marilou" userId="S::m.denault@tout-petits.org::7b70df40-6756-4715-a25b-b68e252867d1" providerId="AD" clId="Web-{48EBC0BA-254A-C140-8341-16C5331348A2}" dt="2020-11-12T19:53:02.206" v="5" actId="20577"/>
          <ac:spMkLst>
            <pc:docMk/>
            <pc:sldMk cId="3621391531" sldId="275"/>
            <ac:spMk id="8" creationId="{4EFA964B-0A84-4D89-9603-721B137256B5}"/>
          </ac:spMkLst>
        </pc:spChg>
      </pc:sldChg>
    </pc:docChg>
  </pc:docChgLst>
  <pc:docChgLst>
    <pc:chgData name="Denault Marilou" userId="7b70df40-6756-4715-a25b-b68e252867d1" providerId="ADAL" clId="{734FD12D-B47A-4FE8-8DB2-AA8A981A54CD}"/>
    <pc:docChg chg="undo custSel mod addSld delSld modSld">
      <pc:chgData name="Denault Marilou" userId="7b70df40-6756-4715-a25b-b68e252867d1" providerId="ADAL" clId="{734FD12D-B47A-4FE8-8DB2-AA8A981A54CD}" dt="2020-11-16T19:47:01.379" v="611" actId="6549"/>
      <pc:docMkLst>
        <pc:docMk/>
      </pc:docMkLst>
      <pc:sldChg chg="addSp delSp modSp">
        <pc:chgData name="Denault Marilou" userId="7b70df40-6756-4715-a25b-b68e252867d1" providerId="ADAL" clId="{734FD12D-B47A-4FE8-8DB2-AA8A981A54CD}" dt="2020-11-16T19:46:14.643" v="606" actId="732"/>
        <pc:sldMkLst>
          <pc:docMk/>
          <pc:sldMk cId="3006612471" sldId="260"/>
        </pc:sldMkLst>
        <pc:spChg chg="add mod">
          <ac:chgData name="Denault Marilou" userId="7b70df40-6756-4715-a25b-b68e252867d1" providerId="ADAL" clId="{734FD12D-B47A-4FE8-8DB2-AA8A981A54CD}" dt="2020-11-12T22:33:28.746" v="147" actId="208"/>
          <ac:spMkLst>
            <pc:docMk/>
            <pc:sldMk cId="3006612471" sldId="260"/>
            <ac:spMk id="2" creationId="{197D8151-E8D8-4C00-852A-D3CB29EF9D3A}"/>
          </ac:spMkLst>
        </pc:spChg>
        <pc:spChg chg="del mod">
          <ac:chgData name="Denault Marilou" userId="7b70df40-6756-4715-a25b-b68e252867d1" providerId="ADAL" clId="{734FD12D-B47A-4FE8-8DB2-AA8A981A54CD}" dt="2020-11-16T19:45:40.393" v="600" actId="478"/>
          <ac:spMkLst>
            <pc:docMk/>
            <pc:sldMk cId="3006612471" sldId="260"/>
            <ac:spMk id="6" creationId="{284348C6-A218-4FC9-AAF7-C7823C6817D2}"/>
          </ac:spMkLst>
        </pc:spChg>
        <pc:picChg chg="mod modCrop">
          <ac:chgData name="Denault Marilou" userId="7b70df40-6756-4715-a25b-b68e252867d1" providerId="ADAL" clId="{734FD12D-B47A-4FE8-8DB2-AA8A981A54CD}" dt="2020-11-16T19:46:14.643" v="606" actId="732"/>
          <ac:picMkLst>
            <pc:docMk/>
            <pc:sldMk cId="3006612471" sldId="260"/>
            <ac:picMk id="5" creationId="{B138EBDF-28AB-43CA-8AB9-2CD87ECC1016}"/>
          </ac:picMkLst>
        </pc:picChg>
        <pc:picChg chg="del">
          <ac:chgData name="Denault Marilou" userId="7b70df40-6756-4715-a25b-b68e252867d1" providerId="ADAL" clId="{734FD12D-B47A-4FE8-8DB2-AA8A981A54CD}" dt="2020-11-16T19:45:41.842" v="601" actId="478"/>
          <ac:picMkLst>
            <pc:docMk/>
            <pc:sldMk cId="3006612471" sldId="260"/>
            <ac:picMk id="1026" creationId="{82BC63EF-B99C-4526-8554-93989F7DD537}"/>
          </ac:picMkLst>
        </pc:picChg>
      </pc:sldChg>
      <pc:sldChg chg="addSp modSp">
        <pc:chgData name="Denault Marilou" userId="7b70df40-6756-4715-a25b-b68e252867d1" providerId="ADAL" clId="{734FD12D-B47A-4FE8-8DB2-AA8A981A54CD}" dt="2020-11-12T22:35:28.500" v="179" actId="2711"/>
        <pc:sldMkLst>
          <pc:docMk/>
          <pc:sldMk cId="102408246" sldId="273"/>
        </pc:sldMkLst>
        <pc:spChg chg="add">
          <ac:chgData name="Denault Marilou" userId="7b70df40-6756-4715-a25b-b68e252867d1" providerId="ADAL" clId="{734FD12D-B47A-4FE8-8DB2-AA8A981A54CD}" dt="2020-11-12T22:33:35.657" v="148"/>
          <ac:spMkLst>
            <pc:docMk/>
            <pc:sldMk cId="102408246" sldId="273"/>
            <ac:spMk id="7" creationId="{75953291-33BB-4E99-8EA9-FD6FA14A4F26}"/>
          </ac:spMkLst>
        </pc:spChg>
        <pc:spChg chg="mod">
          <ac:chgData name="Denault Marilou" userId="7b70df40-6756-4715-a25b-b68e252867d1" providerId="ADAL" clId="{734FD12D-B47A-4FE8-8DB2-AA8A981A54CD}" dt="2020-11-12T22:35:28.500" v="179" actId="2711"/>
          <ac:spMkLst>
            <pc:docMk/>
            <pc:sldMk cId="102408246" sldId="273"/>
            <ac:spMk id="8" creationId="{4EFA964B-0A84-4D89-9603-721B137256B5}"/>
          </ac:spMkLst>
        </pc:spChg>
        <pc:spChg chg="mod">
          <ac:chgData name="Denault Marilou" userId="7b70df40-6756-4715-a25b-b68e252867d1" providerId="ADAL" clId="{734FD12D-B47A-4FE8-8DB2-AA8A981A54CD}" dt="2020-11-12T22:35:23.703" v="178" actId="1035"/>
          <ac:spMkLst>
            <pc:docMk/>
            <pc:sldMk cId="102408246" sldId="273"/>
            <ac:spMk id="9" creationId="{09ADE15D-9FB3-446F-8DBA-A253E59895D7}"/>
          </ac:spMkLst>
        </pc:spChg>
      </pc:sldChg>
      <pc:sldChg chg="addSp delSp modSp">
        <pc:chgData name="Denault Marilou" userId="7b70df40-6756-4715-a25b-b68e252867d1" providerId="ADAL" clId="{734FD12D-B47A-4FE8-8DB2-AA8A981A54CD}" dt="2020-11-16T19:25:43.017" v="460" actId="1076"/>
        <pc:sldMkLst>
          <pc:docMk/>
          <pc:sldMk cId="3621391531" sldId="275"/>
        </pc:sldMkLst>
        <pc:spChg chg="add">
          <ac:chgData name="Denault Marilou" userId="7b70df40-6756-4715-a25b-b68e252867d1" providerId="ADAL" clId="{734FD12D-B47A-4FE8-8DB2-AA8A981A54CD}" dt="2020-11-12T22:33:38.905" v="149"/>
          <ac:spMkLst>
            <pc:docMk/>
            <pc:sldMk cId="3621391531" sldId="275"/>
            <ac:spMk id="7" creationId="{C8D677C3-4C52-41D9-941A-FCDD34B9A5DB}"/>
          </ac:spMkLst>
        </pc:spChg>
        <pc:spChg chg="mod">
          <ac:chgData name="Denault Marilou" userId="7b70df40-6756-4715-a25b-b68e252867d1" providerId="ADAL" clId="{734FD12D-B47A-4FE8-8DB2-AA8A981A54CD}" dt="2020-11-12T22:35:33.650" v="180" actId="2711"/>
          <ac:spMkLst>
            <pc:docMk/>
            <pc:sldMk cId="3621391531" sldId="275"/>
            <ac:spMk id="8" creationId="{4EFA964B-0A84-4D89-9603-721B137256B5}"/>
          </ac:spMkLst>
        </pc:spChg>
        <pc:spChg chg="del mod">
          <ac:chgData name="Denault Marilou" userId="7b70df40-6756-4715-a25b-b68e252867d1" providerId="ADAL" clId="{734FD12D-B47A-4FE8-8DB2-AA8A981A54CD}" dt="2020-11-16T19:25:07.269" v="451" actId="478"/>
          <ac:spMkLst>
            <pc:docMk/>
            <pc:sldMk cId="3621391531" sldId="275"/>
            <ac:spMk id="9" creationId="{09ADE15D-9FB3-446F-8DBA-A253E59895D7}"/>
          </ac:spMkLst>
        </pc:spChg>
        <pc:picChg chg="del">
          <ac:chgData name="Denault Marilou" userId="7b70df40-6756-4715-a25b-b68e252867d1" providerId="ADAL" clId="{734FD12D-B47A-4FE8-8DB2-AA8A981A54CD}" dt="2020-11-16T19:25:08.986" v="452" actId="478"/>
          <ac:picMkLst>
            <pc:docMk/>
            <pc:sldMk cId="3621391531" sldId="275"/>
            <ac:picMk id="2" creationId="{F654014B-337A-4C65-8A0C-A88CD7C904B6}"/>
          </ac:picMkLst>
        </pc:picChg>
        <pc:picChg chg="del">
          <ac:chgData name="Denault Marilou" userId="7b70df40-6756-4715-a25b-b68e252867d1" providerId="ADAL" clId="{734FD12D-B47A-4FE8-8DB2-AA8A981A54CD}" dt="2020-11-16T19:25:28.128" v="457" actId="478"/>
          <ac:picMkLst>
            <pc:docMk/>
            <pc:sldMk cId="3621391531" sldId="275"/>
            <ac:picMk id="3" creationId="{D35D4C64-C730-4EEC-86B0-A379831450B2}"/>
          </ac:picMkLst>
        </pc:picChg>
        <pc:picChg chg="add mod">
          <ac:chgData name="Denault Marilou" userId="7b70df40-6756-4715-a25b-b68e252867d1" providerId="ADAL" clId="{734FD12D-B47A-4FE8-8DB2-AA8A981A54CD}" dt="2020-11-16T19:25:43.017" v="460" actId="1076"/>
          <ac:picMkLst>
            <pc:docMk/>
            <pc:sldMk cId="3621391531" sldId="275"/>
            <ac:picMk id="6" creationId="{CEC643FB-7CE2-4EDB-9119-E0254CB88FBE}"/>
          </ac:picMkLst>
        </pc:picChg>
      </pc:sldChg>
      <pc:sldChg chg="addSp delSp modSp">
        <pc:chgData name="Denault Marilou" userId="7b70df40-6756-4715-a25b-b68e252867d1" providerId="ADAL" clId="{734FD12D-B47A-4FE8-8DB2-AA8A981A54CD}" dt="2020-11-16T19:31:38.083" v="502" actId="1076"/>
        <pc:sldMkLst>
          <pc:docMk/>
          <pc:sldMk cId="3902162388" sldId="276"/>
        </pc:sldMkLst>
        <pc:spChg chg="add">
          <ac:chgData name="Denault Marilou" userId="7b70df40-6756-4715-a25b-b68e252867d1" providerId="ADAL" clId="{734FD12D-B47A-4FE8-8DB2-AA8A981A54CD}" dt="2020-11-12T22:33:41.730" v="150"/>
          <ac:spMkLst>
            <pc:docMk/>
            <pc:sldMk cId="3902162388" sldId="276"/>
            <ac:spMk id="7" creationId="{D179215B-8E5C-449A-A20A-4F8B891AABA6}"/>
          </ac:spMkLst>
        </pc:spChg>
        <pc:spChg chg="mod">
          <ac:chgData name="Denault Marilou" userId="7b70df40-6756-4715-a25b-b68e252867d1" providerId="ADAL" clId="{734FD12D-B47A-4FE8-8DB2-AA8A981A54CD}" dt="2020-11-12T22:35:54.467" v="183" actId="2711"/>
          <ac:spMkLst>
            <pc:docMk/>
            <pc:sldMk cId="3902162388" sldId="276"/>
            <ac:spMk id="8" creationId="{4EFA964B-0A84-4D89-9603-721B137256B5}"/>
          </ac:spMkLst>
        </pc:spChg>
        <pc:spChg chg="del mod">
          <ac:chgData name="Denault Marilou" userId="7b70df40-6756-4715-a25b-b68e252867d1" providerId="ADAL" clId="{734FD12D-B47A-4FE8-8DB2-AA8A981A54CD}" dt="2020-11-16T19:27:01.362" v="464" actId="478"/>
          <ac:spMkLst>
            <pc:docMk/>
            <pc:sldMk cId="3902162388" sldId="276"/>
            <ac:spMk id="9" creationId="{09ADE15D-9FB3-446F-8DBA-A253E59895D7}"/>
          </ac:spMkLst>
        </pc:spChg>
        <pc:picChg chg="add mod">
          <ac:chgData name="Denault Marilou" userId="7b70df40-6756-4715-a25b-b68e252867d1" providerId="ADAL" clId="{734FD12D-B47A-4FE8-8DB2-AA8A981A54CD}" dt="2020-11-16T19:31:38.083" v="502" actId="1076"/>
          <ac:picMkLst>
            <pc:docMk/>
            <pc:sldMk cId="3902162388" sldId="276"/>
            <ac:picMk id="3" creationId="{B28F0314-4459-4AA0-B373-D8C41C8CEB39}"/>
          </ac:picMkLst>
        </pc:picChg>
        <pc:picChg chg="del">
          <ac:chgData name="Denault Marilou" userId="7b70df40-6756-4715-a25b-b68e252867d1" providerId="ADAL" clId="{734FD12D-B47A-4FE8-8DB2-AA8A981A54CD}" dt="2020-11-16T19:27:07.728" v="466" actId="478"/>
          <ac:picMkLst>
            <pc:docMk/>
            <pc:sldMk cId="3902162388" sldId="276"/>
            <ac:picMk id="5" creationId="{32E1FD50-1DB9-47CF-8FBE-B0CE9E44BCC2}"/>
          </ac:picMkLst>
        </pc:picChg>
        <pc:picChg chg="del">
          <ac:chgData name="Denault Marilou" userId="7b70df40-6756-4715-a25b-b68e252867d1" providerId="ADAL" clId="{734FD12D-B47A-4FE8-8DB2-AA8A981A54CD}" dt="2020-11-16T19:27:05.348" v="465" actId="478"/>
          <ac:picMkLst>
            <pc:docMk/>
            <pc:sldMk cId="3902162388" sldId="276"/>
            <ac:picMk id="6" creationId="{D4A2A47E-9A65-42C8-ABB5-5DD506C29396}"/>
          </ac:picMkLst>
        </pc:picChg>
      </pc:sldChg>
      <pc:sldChg chg="addSp delSp modSp">
        <pc:chgData name="Denault Marilou" userId="7b70df40-6756-4715-a25b-b68e252867d1" providerId="ADAL" clId="{734FD12D-B47A-4FE8-8DB2-AA8A981A54CD}" dt="2020-11-12T22:36:39.683" v="208" actId="1036"/>
        <pc:sldMkLst>
          <pc:docMk/>
          <pc:sldMk cId="4016035569" sldId="277"/>
        </pc:sldMkLst>
        <pc:spChg chg="mod">
          <ac:chgData name="Denault Marilou" userId="7b70df40-6756-4715-a25b-b68e252867d1" providerId="ADAL" clId="{734FD12D-B47A-4FE8-8DB2-AA8A981A54CD}" dt="2020-11-12T22:35:59.955" v="184" actId="2711"/>
          <ac:spMkLst>
            <pc:docMk/>
            <pc:sldMk cId="4016035569" sldId="277"/>
            <ac:spMk id="8" creationId="{4EFA964B-0A84-4D89-9603-721B137256B5}"/>
          </ac:spMkLst>
        </pc:spChg>
        <pc:spChg chg="add">
          <ac:chgData name="Denault Marilou" userId="7b70df40-6756-4715-a25b-b68e252867d1" providerId="ADAL" clId="{734FD12D-B47A-4FE8-8DB2-AA8A981A54CD}" dt="2020-11-12T22:33:45.624" v="151"/>
          <ac:spMkLst>
            <pc:docMk/>
            <pc:sldMk cId="4016035569" sldId="277"/>
            <ac:spMk id="10" creationId="{8C78B9B2-71E2-4F45-BE08-1FE2534530D2}"/>
          </ac:spMkLst>
        </pc:spChg>
        <pc:spChg chg="del">
          <ac:chgData name="Denault Marilou" userId="7b70df40-6756-4715-a25b-b68e252867d1" providerId="ADAL" clId="{734FD12D-B47A-4FE8-8DB2-AA8A981A54CD}" dt="2020-11-12T20:57:27.662" v="0" actId="478"/>
          <ac:spMkLst>
            <pc:docMk/>
            <pc:sldMk cId="4016035569" sldId="277"/>
            <ac:spMk id="14" creationId="{EEADB4E3-9423-4F23-BA85-69C6A760BD42}"/>
          </ac:spMkLst>
        </pc:spChg>
        <pc:graphicFrameChg chg="add mod modGraphic">
          <ac:chgData name="Denault Marilou" userId="7b70df40-6756-4715-a25b-b68e252867d1" providerId="ADAL" clId="{734FD12D-B47A-4FE8-8DB2-AA8A981A54CD}" dt="2020-11-12T22:36:35.174" v="198" actId="1035"/>
          <ac:graphicFrameMkLst>
            <pc:docMk/>
            <pc:sldMk cId="4016035569" sldId="277"/>
            <ac:graphicFrameMk id="9" creationId="{2D2918CB-3231-4F20-9374-3C44E5C75A5F}"/>
          </ac:graphicFrameMkLst>
        </pc:graphicFrameChg>
        <pc:picChg chg="mod">
          <ac:chgData name="Denault Marilou" userId="7b70df40-6756-4715-a25b-b68e252867d1" providerId="ADAL" clId="{734FD12D-B47A-4FE8-8DB2-AA8A981A54CD}" dt="2020-11-12T22:36:39.683" v="208" actId="1036"/>
          <ac:picMkLst>
            <pc:docMk/>
            <pc:sldMk cId="4016035569" sldId="277"/>
            <ac:picMk id="5" creationId="{32E1FD50-1DB9-47CF-8FBE-B0CE9E44BCC2}"/>
          </ac:picMkLst>
        </pc:picChg>
      </pc:sldChg>
      <pc:sldChg chg="addSp modSp">
        <pc:chgData name="Denault Marilou" userId="7b70df40-6756-4715-a25b-b68e252867d1" providerId="ADAL" clId="{734FD12D-B47A-4FE8-8DB2-AA8A981A54CD}" dt="2020-11-12T22:49:58.909" v="450" actId="1076"/>
        <pc:sldMkLst>
          <pc:docMk/>
          <pc:sldMk cId="2023938606" sldId="278"/>
        </pc:sldMkLst>
        <pc:spChg chg="add mod">
          <ac:chgData name="Denault Marilou" userId="7b70df40-6756-4715-a25b-b68e252867d1" providerId="ADAL" clId="{734FD12D-B47A-4FE8-8DB2-AA8A981A54CD}" dt="2020-11-12T22:49:48.281" v="446" actId="14100"/>
          <ac:spMkLst>
            <pc:docMk/>
            <pc:sldMk cId="2023938606" sldId="278"/>
            <ac:spMk id="7" creationId="{B5CBE9E4-9B15-4F49-B1AB-5D5686256311}"/>
          </ac:spMkLst>
        </pc:spChg>
        <pc:spChg chg="mod">
          <ac:chgData name="Denault Marilou" userId="7b70df40-6756-4715-a25b-b68e252867d1" providerId="ADAL" clId="{734FD12D-B47A-4FE8-8DB2-AA8A981A54CD}" dt="2020-11-12T22:49:58.909" v="450" actId="1076"/>
          <ac:spMkLst>
            <pc:docMk/>
            <pc:sldMk cId="2023938606" sldId="278"/>
            <ac:spMk id="8" creationId="{4EFA964B-0A84-4D89-9603-721B137256B5}"/>
          </ac:spMkLst>
        </pc:spChg>
        <pc:spChg chg="mod">
          <ac:chgData name="Denault Marilou" userId="7b70df40-6756-4715-a25b-b68e252867d1" providerId="ADAL" clId="{734FD12D-B47A-4FE8-8DB2-AA8A981A54CD}" dt="2020-11-12T22:37:36.399" v="232" actId="1076"/>
          <ac:spMkLst>
            <pc:docMk/>
            <pc:sldMk cId="2023938606" sldId="278"/>
            <ac:spMk id="9" creationId="{09ADE15D-9FB3-446F-8DBA-A253E59895D7}"/>
          </ac:spMkLst>
        </pc:spChg>
      </pc:sldChg>
      <pc:sldChg chg="addSp delSp modSp mod setBg modNotesTx">
        <pc:chgData name="Denault Marilou" userId="7b70df40-6756-4715-a25b-b68e252867d1" providerId="ADAL" clId="{734FD12D-B47A-4FE8-8DB2-AA8A981A54CD}" dt="2020-11-16T19:46:52.960" v="609" actId="6549"/>
        <pc:sldMkLst>
          <pc:docMk/>
          <pc:sldMk cId="555786847" sldId="279"/>
        </pc:sldMkLst>
        <pc:spChg chg="add del mod">
          <ac:chgData name="Denault Marilou" userId="7b70df40-6756-4715-a25b-b68e252867d1" providerId="ADAL" clId="{734FD12D-B47A-4FE8-8DB2-AA8A981A54CD}" dt="2020-11-16T19:35:59.412" v="507" actId="478"/>
          <ac:spMkLst>
            <pc:docMk/>
            <pc:sldMk cId="555786847" sldId="279"/>
            <ac:spMk id="2" creationId="{9516B5D1-D7CA-47F6-A685-2EFF323E9135}"/>
          </ac:spMkLst>
        </pc:spChg>
        <pc:spChg chg="mod ord">
          <ac:chgData name="Denault Marilou" userId="7b70df40-6756-4715-a25b-b68e252867d1" providerId="ADAL" clId="{734FD12D-B47A-4FE8-8DB2-AA8A981A54CD}" dt="2020-11-16T19:36:38.759" v="515" actId="26606"/>
          <ac:spMkLst>
            <pc:docMk/>
            <pc:sldMk cId="555786847" sldId="279"/>
            <ac:spMk id="4" creationId="{2B1369BD-9351-9748-BB39-0A900FEF9A57}"/>
          </ac:spMkLst>
        </pc:spChg>
        <pc:spChg chg="add del mod">
          <ac:chgData name="Denault Marilou" userId="7b70df40-6756-4715-a25b-b68e252867d1" providerId="ADAL" clId="{734FD12D-B47A-4FE8-8DB2-AA8A981A54CD}" dt="2020-11-16T19:36:01.574" v="508" actId="478"/>
          <ac:spMkLst>
            <pc:docMk/>
            <pc:sldMk cId="555786847" sldId="279"/>
            <ac:spMk id="7" creationId="{08078724-E119-456D-BC07-457BF7DF56C6}"/>
          </ac:spMkLst>
        </pc:spChg>
        <pc:spChg chg="mod">
          <ac:chgData name="Denault Marilou" userId="7b70df40-6756-4715-a25b-b68e252867d1" providerId="ADAL" clId="{734FD12D-B47A-4FE8-8DB2-AA8A981A54CD}" dt="2020-11-16T19:36:38.759" v="515" actId="26606"/>
          <ac:spMkLst>
            <pc:docMk/>
            <pc:sldMk cId="555786847" sldId="279"/>
            <ac:spMk id="8" creationId="{4EFA964B-0A84-4D89-9603-721B137256B5}"/>
          </ac:spMkLst>
        </pc:spChg>
        <pc:spChg chg="del mod">
          <ac:chgData name="Denault Marilou" userId="7b70df40-6756-4715-a25b-b68e252867d1" providerId="ADAL" clId="{734FD12D-B47A-4FE8-8DB2-AA8A981A54CD}" dt="2020-11-16T19:36:04.260" v="509" actId="478"/>
          <ac:spMkLst>
            <pc:docMk/>
            <pc:sldMk cId="555786847" sldId="279"/>
            <ac:spMk id="9" creationId="{09ADE15D-9FB3-446F-8DBA-A253E59895D7}"/>
          </ac:spMkLst>
        </pc:spChg>
        <pc:spChg chg="add">
          <ac:chgData name="Denault Marilou" userId="7b70df40-6756-4715-a25b-b68e252867d1" providerId="ADAL" clId="{734FD12D-B47A-4FE8-8DB2-AA8A981A54CD}" dt="2020-11-12T22:33:53.074" v="153"/>
          <ac:spMkLst>
            <pc:docMk/>
            <pc:sldMk cId="555786847" sldId="279"/>
            <ac:spMk id="10" creationId="{E52932E8-9FB9-4469-8A79-7D318330446D}"/>
          </ac:spMkLst>
        </pc:spChg>
        <pc:spChg chg="add del">
          <ac:chgData name="Denault Marilou" userId="7b70df40-6756-4715-a25b-b68e252867d1" providerId="ADAL" clId="{734FD12D-B47A-4FE8-8DB2-AA8A981A54CD}" dt="2020-11-16T19:36:38.759" v="515" actId="26606"/>
          <ac:spMkLst>
            <pc:docMk/>
            <pc:sldMk cId="555786847" sldId="279"/>
            <ac:spMk id="16" creationId="{1ED8053C-AF28-403A-90F2-67A100EDECE4}"/>
          </ac:spMkLst>
        </pc:spChg>
        <pc:spChg chg="add del">
          <ac:chgData name="Denault Marilou" userId="7b70df40-6756-4715-a25b-b68e252867d1" providerId="ADAL" clId="{734FD12D-B47A-4FE8-8DB2-AA8A981A54CD}" dt="2020-11-16T19:36:38.759" v="515" actId="26606"/>
          <ac:spMkLst>
            <pc:docMk/>
            <pc:sldMk cId="555786847" sldId="279"/>
            <ac:spMk id="18" creationId="{10BCDCE7-03A4-438B-9B4A-0F5E37C4C1AF}"/>
          </ac:spMkLst>
        </pc:spChg>
        <pc:picChg chg="del mod">
          <ac:chgData name="Denault Marilou" userId="7b70df40-6756-4715-a25b-b68e252867d1" providerId="ADAL" clId="{734FD12D-B47A-4FE8-8DB2-AA8A981A54CD}" dt="2020-11-12T22:39:26.755" v="244" actId="478"/>
          <ac:picMkLst>
            <pc:docMk/>
            <pc:sldMk cId="555786847" sldId="279"/>
            <ac:picMk id="3" creationId="{4776D450-A1E1-43B0-A8EB-735CB034BC6F}"/>
          </ac:picMkLst>
        </pc:picChg>
        <pc:picChg chg="del">
          <ac:chgData name="Denault Marilou" userId="7b70df40-6756-4715-a25b-b68e252867d1" providerId="ADAL" clId="{734FD12D-B47A-4FE8-8DB2-AA8A981A54CD}" dt="2020-11-16T19:36:05.898" v="510" actId="478"/>
          <ac:picMkLst>
            <pc:docMk/>
            <pc:sldMk cId="555786847" sldId="279"/>
            <ac:picMk id="5" creationId="{32E1FD50-1DB9-47CF-8FBE-B0CE9E44BCC2}"/>
          </ac:picMkLst>
        </pc:picChg>
        <pc:picChg chg="del mod">
          <ac:chgData name="Denault Marilou" userId="7b70df40-6756-4715-a25b-b68e252867d1" providerId="ADAL" clId="{734FD12D-B47A-4FE8-8DB2-AA8A981A54CD}" dt="2020-11-16T19:36:41.087" v="516" actId="478"/>
          <ac:picMkLst>
            <pc:docMk/>
            <pc:sldMk cId="555786847" sldId="279"/>
            <ac:picMk id="6" creationId="{DE9F5068-6E66-435E-87FE-961CBA6DEE91}"/>
          </ac:picMkLst>
        </pc:picChg>
        <pc:picChg chg="add mod ord">
          <ac:chgData name="Denault Marilou" userId="7b70df40-6756-4715-a25b-b68e252867d1" providerId="ADAL" clId="{734FD12D-B47A-4FE8-8DB2-AA8A981A54CD}" dt="2020-11-16T19:36:49.722" v="518" actId="1076"/>
          <ac:picMkLst>
            <pc:docMk/>
            <pc:sldMk cId="555786847" sldId="279"/>
            <ac:picMk id="11" creationId="{24AB4AD9-3B2F-4DBF-8208-7C4C178FAE70}"/>
          </ac:picMkLst>
        </pc:picChg>
      </pc:sldChg>
      <pc:sldChg chg="addSp modSp modNotesTx">
        <pc:chgData name="Denault Marilou" userId="7b70df40-6756-4715-a25b-b68e252867d1" providerId="ADAL" clId="{734FD12D-B47A-4FE8-8DB2-AA8A981A54CD}" dt="2020-11-16T19:47:01.379" v="611" actId="6549"/>
        <pc:sldMkLst>
          <pc:docMk/>
          <pc:sldMk cId="2155599688" sldId="280"/>
        </pc:sldMkLst>
        <pc:spChg chg="add">
          <ac:chgData name="Denault Marilou" userId="7b70df40-6756-4715-a25b-b68e252867d1" providerId="ADAL" clId="{734FD12D-B47A-4FE8-8DB2-AA8A981A54CD}" dt="2020-11-12T22:33:55.895" v="154"/>
          <ac:spMkLst>
            <pc:docMk/>
            <pc:sldMk cId="2155599688" sldId="280"/>
            <ac:spMk id="7" creationId="{CC975645-A008-4348-BAD5-7E3D6FBE487D}"/>
          </ac:spMkLst>
        </pc:spChg>
        <pc:spChg chg="mod">
          <ac:chgData name="Denault Marilou" userId="7b70df40-6756-4715-a25b-b68e252867d1" providerId="ADAL" clId="{734FD12D-B47A-4FE8-8DB2-AA8A981A54CD}" dt="2020-11-12T22:40:51.861" v="261" actId="2711"/>
          <ac:spMkLst>
            <pc:docMk/>
            <pc:sldMk cId="2155599688" sldId="280"/>
            <ac:spMk id="8" creationId="{4EFA964B-0A84-4D89-9603-721B137256B5}"/>
          </ac:spMkLst>
        </pc:spChg>
        <pc:spChg chg="mod">
          <ac:chgData name="Denault Marilou" userId="7b70df40-6756-4715-a25b-b68e252867d1" providerId="ADAL" clId="{734FD12D-B47A-4FE8-8DB2-AA8A981A54CD}" dt="2020-11-12T22:40:48.240" v="260" actId="1076"/>
          <ac:spMkLst>
            <pc:docMk/>
            <pc:sldMk cId="2155599688" sldId="280"/>
            <ac:spMk id="9" creationId="{09ADE15D-9FB3-446F-8DBA-A253E59895D7}"/>
          </ac:spMkLst>
        </pc:spChg>
      </pc:sldChg>
      <pc:sldChg chg="addSp delSp modSp">
        <pc:chgData name="Denault Marilou" userId="7b70df40-6756-4715-a25b-b68e252867d1" providerId="ADAL" clId="{734FD12D-B47A-4FE8-8DB2-AA8A981A54CD}" dt="2020-11-16T19:40:25.600" v="542" actId="1076"/>
        <pc:sldMkLst>
          <pc:docMk/>
          <pc:sldMk cId="2736760716" sldId="281"/>
        </pc:sldMkLst>
        <pc:spChg chg="add">
          <ac:chgData name="Denault Marilou" userId="7b70df40-6756-4715-a25b-b68e252867d1" providerId="ADAL" clId="{734FD12D-B47A-4FE8-8DB2-AA8A981A54CD}" dt="2020-11-12T22:33:59.432" v="155"/>
          <ac:spMkLst>
            <pc:docMk/>
            <pc:sldMk cId="2736760716" sldId="281"/>
            <ac:spMk id="6" creationId="{799A63AF-BC2E-41B4-85E7-4F39342419A6}"/>
          </ac:spMkLst>
        </pc:spChg>
        <pc:spChg chg="mod">
          <ac:chgData name="Denault Marilou" userId="7b70df40-6756-4715-a25b-b68e252867d1" providerId="ADAL" clId="{734FD12D-B47A-4FE8-8DB2-AA8A981A54CD}" dt="2020-11-12T22:41:01.583" v="262" actId="2711"/>
          <ac:spMkLst>
            <pc:docMk/>
            <pc:sldMk cId="2736760716" sldId="281"/>
            <ac:spMk id="8" creationId="{4EFA964B-0A84-4D89-9603-721B137256B5}"/>
          </ac:spMkLst>
        </pc:spChg>
        <pc:picChg chg="del mod">
          <ac:chgData name="Denault Marilou" userId="7b70df40-6756-4715-a25b-b68e252867d1" providerId="ADAL" clId="{734FD12D-B47A-4FE8-8DB2-AA8A981A54CD}" dt="2020-11-16T19:39:45.739" v="536" actId="478"/>
          <ac:picMkLst>
            <pc:docMk/>
            <pc:sldMk cId="2736760716" sldId="281"/>
            <ac:picMk id="3" creationId="{B194F8B3-A08A-4D08-97A6-AD6CAF47ADE9}"/>
          </ac:picMkLst>
        </pc:picChg>
        <pc:picChg chg="del">
          <ac:chgData name="Denault Marilou" userId="7b70df40-6756-4715-a25b-b68e252867d1" providerId="ADAL" clId="{734FD12D-B47A-4FE8-8DB2-AA8A981A54CD}" dt="2020-11-16T19:39:48.301" v="537" actId="478"/>
          <ac:picMkLst>
            <pc:docMk/>
            <pc:sldMk cId="2736760716" sldId="281"/>
            <ac:picMk id="5" creationId="{32E1FD50-1DB9-47CF-8FBE-B0CE9E44BCC2}"/>
          </ac:picMkLst>
        </pc:picChg>
        <pc:picChg chg="add mod">
          <ac:chgData name="Denault Marilou" userId="7b70df40-6756-4715-a25b-b68e252867d1" providerId="ADAL" clId="{734FD12D-B47A-4FE8-8DB2-AA8A981A54CD}" dt="2020-11-16T19:40:25.600" v="542" actId="1076"/>
          <ac:picMkLst>
            <pc:docMk/>
            <pc:sldMk cId="2736760716" sldId="281"/>
            <ac:picMk id="7" creationId="{4176357E-E12B-4631-923B-CAFD30065D82}"/>
          </ac:picMkLst>
        </pc:picChg>
      </pc:sldChg>
      <pc:sldChg chg="addSp modSp del">
        <pc:chgData name="Denault Marilou" userId="7b70df40-6756-4715-a25b-b68e252867d1" providerId="ADAL" clId="{734FD12D-B47A-4FE8-8DB2-AA8A981A54CD}" dt="2020-11-16T19:40:35.340" v="543" actId="2696"/>
        <pc:sldMkLst>
          <pc:docMk/>
          <pc:sldMk cId="2334364076" sldId="282"/>
        </pc:sldMkLst>
        <pc:spChg chg="add">
          <ac:chgData name="Denault Marilou" userId="7b70df40-6756-4715-a25b-b68e252867d1" providerId="ADAL" clId="{734FD12D-B47A-4FE8-8DB2-AA8A981A54CD}" dt="2020-11-12T22:34:02.118" v="156"/>
          <ac:spMkLst>
            <pc:docMk/>
            <pc:sldMk cId="2334364076" sldId="282"/>
            <ac:spMk id="6" creationId="{D8C1FF6A-DD4A-4EB6-9D96-998B206F18E8}"/>
          </ac:spMkLst>
        </pc:spChg>
        <pc:picChg chg="mod">
          <ac:chgData name="Denault Marilou" userId="7b70df40-6756-4715-a25b-b68e252867d1" providerId="ADAL" clId="{734FD12D-B47A-4FE8-8DB2-AA8A981A54CD}" dt="2020-11-12T22:41:29.182" v="304" actId="1076"/>
          <ac:picMkLst>
            <pc:docMk/>
            <pc:sldMk cId="2334364076" sldId="282"/>
            <ac:picMk id="2" creationId="{546D73DE-E2E8-455A-A79F-1DA2F752AE1D}"/>
          </ac:picMkLst>
        </pc:picChg>
      </pc:sldChg>
      <pc:sldChg chg="addSp modSp del">
        <pc:chgData name="Denault Marilou" userId="7b70df40-6756-4715-a25b-b68e252867d1" providerId="ADAL" clId="{734FD12D-B47A-4FE8-8DB2-AA8A981A54CD}" dt="2020-11-16T19:40:35.882" v="544" actId="2696"/>
        <pc:sldMkLst>
          <pc:docMk/>
          <pc:sldMk cId="2891664714" sldId="283"/>
        </pc:sldMkLst>
        <pc:spChg chg="add ord">
          <ac:chgData name="Denault Marilou" userId="7b70df40-6756-4715-a25b-b68e252867d1" providerId="ADAL" clId="{734FD12D-B47A-4FE8-8DB2-AA8A981A54CD}" dt="2020-11-12T22:34:11.332" v="158" actId="171"/>
          <ac:spMkLst>
            <pc:docMk/>
            <pc:sldMk cId="2891664714" sldId="283"/>
            <ac:spMk id="6" creationId="{0F71648A-1003-402E-8A1D-214B0DEF4031}"/>
          </ac:spMkLst>
        </pc:spChg>
      </pc:sldChg>
      <pc:sldChg chg="addSp modSp del">
        <pc:chgData name="Denault Marilou" userId="7b70df40-6756-4715-a25b-b68e252867d1" providerId="ADAL" clId="{734FD12D-B47A-4FE8-8DB2-AA8A981A54CD}" dt="2020-11-16T19:40:37.652" v="545" actId="2696"/>
        <pc:sldMkLst>
          <pc:docMk/>
          <pc:sldMk cId="3681743069" sldId="284"/>
        </pc:sldMkLst>
        <pc:spChg chg="add ord">
          <ac:chgData name="Denault Marilou" userId="7b70df40-6756-4715-a25b-b68e252867d1" providerId="ADAL" clId="{734FD12D-B47A-4FE8-8DB2-AA8A981A54CD}" dt="2020-11-12T22:34:20" v="160" actId="171"/>
          <ac:spMkLst>
            <pc:docMk/>
            <pc:sldMk cId="3681743069" sldId="284"/>
            <ac:spMk id="6" creationId="{C32B42D3-7F67-4228-9FD8-8408092AAB39}"/>
          </ac:spMkLst>
        </pc:spChg>
      </pc:sldChg>
      <pc:sldChg chg="addSp delSp modSp">
        <pc:chgData name="Denault Marilou" userId="7b70df40-6756-4715-a25b-b68e252867d1" providerId="ADAL" clId="{734FD12D-B47A-4FE8-8DB2-AA8A981A54CD}" dt="2020-11-16T19:45:20.886" v="599"/>
        <pc:sldMkLst>
          <pc:docMk/>
          <pc:sldMk cId="3435462870" sldId="285"/>
        </pc:sldMkLst>
        <pc:spChg chg="add del mod">
          <ac:chgData name="Denault Marilou" userId="7b70df40-6756-4715-a25b-b68e252867d1" providerId="ADAL" clId="{734FD12D-B47A-4FE8-8DB2-AA8A981A54CD}" dt="2020-11-16T19:42:23.375" v="563" actId="478"/>
          <ac:spMkLst>
            <pc:docMk/>
            <pc:sldMk cId="3435462870" sldId="285"/>
            <ac:spMk id="2" creationId="{0B2D0205-2B8E-4413-B4C5-5A26CB490227}"/>
          </ac:spMkLst>
        </pc:spChg>
        <pc:spChg chg="add">
          <ac:chgData name="Denault Marilou" userId="7b70df40-6756-4715-a25b-b68e252867d1" providerId="ADAL" clId="{734FD12D-B47A-4FE8-8DB2-AA8A981A54CD}" dt="2020-11-12T22:34:37.990" v="164"/>
          <ac:spMkLst>
            <pc:docMk/>
            <pc:sldMk cId="3435462870" sldId="285"/>
            <ac:spMk id="7" creationId="{81B54E2A-3061-4ED1-A13B-88E8C4029721}"/>
          </ac:spMkLst>
        </pc:spChg>
        <pc:spChg chg="del">
          <ac:chgData name="Denault Marilou" userId="7b70df40-6756-4715-a25b-b68e252867d1" providerId="ADAL" clId="{734FD12D-B47A-4FE8-8DB2-AA8A981A54CD}" dt="2020-11-12T21:55:40.799" v="3" actId="478"/>
          <ac:spMkLst>
            <pc:docMk/>
            <pc:sldMk cId="3435462870" sldId="285"/>
            <ac:spMk id="8" creationId="{4240A4C0-9003-4135-8F93-671EE331CFC1}"/>
          </ac:spMkLst>
        </pc:spChg>
        <pc:picChg chg="del">
          <ac:chgData name="Denault Marilou" userId="7b70df40-6756-4715-a25b-b68e252867d1" providerId="ADAL" clId="{734FD12D-B47A-4FE8-8DB2-AA8A981A54CD}" dt="2020-11-16T19:41:21.509" v="549" actId="478"/>
          <ac:picMkLst>
            <pc:docMk/>
            <pc:sldMk cId="3435462870" sldId="285"/>
            <ac:picMk id="5" creationId="{32E1FD50-1DB9-47CF-8FBE-B0CE9E44BCC2}"/>
          </ac:picMkLst>
        </pc:picChg>
        <pc:picChg chg="mod">
          <ac:chgData name="Denault Marilou" userId="7b70df40-6756-4715-a25b-b68e252867d1" providerId="ADAL" clId="{734FD12D-B47A-4FE8-8DB2-AA8A981A54CD}" dt="2020-11-16T19:45:20.886" v="599"/>
          <ac:picMkLst>
            <pc:docMk/>
            <pc:sldMk cId="3435462870" sldId="285"/>
            <ac:picMk id="6" creationId="{88684285-614A-4376-9F6F-1BF93CE999D3}"/>
          </ac:picMkLst>
        </pc:picChg>
      </pc:sldChg>
      <pc:sldChg chg="addSp modSp modNotesTx">
        <pc:chgData name="Denault Marilou" userId="7b70df40-6756-4715-a25b-b68e252867d1" providerId="ADAL" clId="{734FD12D-B47A-4FE8-8DB2-AA8A981A54CD}" dt="2020-11-16T19:42:47.502" v="571" actId="1076"/>
        <pc:sldMkLst>
          <pc:docMk/>
          <pc:sldMk cId="1342541792" sldId="286"/>
        </pc:sldMkLst>
        <pc:spChg chg="add mod">
          <ac:chgData name="Denault Marilou" userId="7b70df40-6756-4715-a25b-b68e252867d1" providerId="ADAL" clId="{734FD12D-B47A-4FE8-8DB2-AA8A981A54CD}" dt="2020-11-12T22:49:03.453" v="443" actId="14100"/>
          <ac:spMkLst>
            <pc:docMk/>
            <pc:sldMk cId="1342541792" sldId="286"/>
            <ac:spMk id="6" creationId="{072BA94C-B945-4CF1-A872-52F7712F45EF}"/>
          </ac:spMkLst>
        </pc:spChg>
        <pc:spChg chg="mod">
          <ac:chgData name="Denault Marilou" userId="7b70df40-6756-4715-a25b-b68e252867d1" providerId="ADAL" clId="{734FD12D-B47A-4FE8-8DB2-AA8A981A54CD}" dt="2020-11-12T22:49:06.626" v="444" actId="1076"/>
          <ac:spMkLst>
            <pc:docMk/>
            <pc:sldMk cId="1342541792" sldId="286"/>
            <ac:spMk id="8" creationId="{5563D704-FAC4-4E9B-96FB-957DBC9C9407}"/>
          </ac:spMkLst>
        </pc:spChg>
        <pc:picChg chg="mod modCrop">
          <ac:chgData name="Denault Marilou" userId="7b70df40-6756-4715-a25b-b68e252867d1" providerId="ADAL" clId="{734FD12D-B47A-4FE8-8DB2-AA8A981A54CD}" dt="2020-11-16T19:42:47.502" v="571" actId="1076"/>
          <ac:picMkLst>
            <pc:docMk/>
            <pc:sldMk cId="1342541792" sldId="286"/>
            <ac:picMk id="9" creationId="{2BCBA0D2-7A17-46B8-A6B0-8E64B660EBCB}"/>
          </ac:picMkLst>
        </pc:picChg>
      </pc:sldChg>
      <pc:sldChg chg="addSp modSp del">
        <pc:chgData name="Denault Marilou" userId="7b70df40-6756-4715-a25b-b68e252867d1" providerId="ADAL" clId="{734FD12D-B47A-4FE8-8DB2-AA8A981A54CD}" dt="2020-11-16T19:40:43.574" v="546" actId="2696"/>
        <pc:sldMkLst>
          <pc:docMk/>
          <pc:sldMk cId="2070136390" sldId="287"/>
        </pc:sldMkLst>
        <pc:spChg chg="add ord">
          <ac:chgData name="Denault Marilou" userId="7b70df40-6756-4715-a25b-b68e252867d1" providerId="ADAL" clId="{734FD12D-B47A-4FE8-8DB2-AA8A981A54CD}" dt="2020-11-12T22:34:26.206" v="162" actId="171"/>
          <ac:spMkLst>
            <pc:docMk/>
            <pc:sldMk cId="2070136390" sldId="287"/>
            <ac:spMk id="6" creationId="{5AFBDDBA-4219-4B39-9F04-7D4F7FE80B3D}"/>
          </ac:spMkLst>
        </pc:spChg>
      </pc:sldChg>
      <pc:sldChg chg="add del">
        <pc:chgData name="Denault Marilou" userId="7b70df40-6756-4715-a25b-b68e252867d1" providerId="ADAL" clId="{734FD12D-B47A-4FE8-8DB2-AA8A981A54CD}" dt="2020-11-16T19:32:05.614" v="503" actId="2696"/>
        <pc:sldMkLst>
          <pc:docMk/>
          <pc:sldMk cId="3444564771" sldId="288"/>
        </pc:sldMkLst>
      </pc:sldChg>
      <pc:sldChg chg="modSp add modNotesTx">
        <pc:chgData name="Denault Marilou" userId="7b70df40-6756-4715-a25b-b68e252867d1" providerId="ADAL" clId="{734FD12D-B47A-4FE8-8DB2-AA8A981A54CD}" dt="2020-11-16T19:46:40.848" v="608" actId="20577"/>
        <pc:sldMkLst>
          <pc:docMk/>
          <pc:sldMk cId="182343321" sldId="289"/>
        </pc:sldMkLst>
        <pc:spChg chg="mod">
          <ac:chgData name="Denault Marilou" userId="7b70df40-6756-4715-a25b-b68e252867d1" providerId="ADAL" clId="{734FD12D-B47A-4FE8-8DB2-AA8A981A54CD}" dt="2020-11-16T19:29:26.838" v="494" actId="1076"/>
          <ac:spMkLst>
            <pc:docMk/>
            <pc:sldMk cId="182343321" sldId="289"/>
            <ac:spMk id="9" creationId="{09ADE15D-9FB3-446F-8DBA-A253E59895D7}"/>
          </ac:spMkLst>
        </pc:spChg>
      </pc:sldChg>
      <pc:sldChg chg="addSp delSp modSp add modNotesTx">
        <pc:chgData name="Denault Marilou" userId="7b70df40-6756-4715-a25b-b68e252867d1" providerId="ADAL" clId="{734FD12D-B47A-4FE8-8DB2-AA8A981A54CD}" dt="2020-11-16T19:46:36.350" v="607" actId="20577"/>
        <pc:sldMkLst>
          <pc:docMk/>
          <pc:sldMk cId="1848419705" sldId="290"/>
        </pc:sldMkLst>
        <pc:spChg chg="del">
          <ac:chgData name="Denault Marilou" userId="7b70df40-6756-4715-a25b-b68e252867d1" providerId="ADAL" clId="{734FD12D-B47A-4FE8-8DB2-AA8A981A54CD}" dt="2020-11-16T19:28:35.649" v="476" actId="478"/>
          <ac:spMkLst>
            <pc:docMk/>
            <pc:sldMk cId="1848419705" sldId="290"/>
            <ac:spMk id="9" creationId="{09ADE15D-9FB3-446F-8DBA-A253E59895D7}"/>
          </ac:spMkLst>
        </pc:spChg>
        <pc:picChg chg="add mod">
          <ac:chgData name="Denault Marilou" userId="7b70df40-6756-4715-a25b-b68e252867d1" providerId="ADAL" clId="{734FD12D-B47A-4FE8-8DB2-AA8A981A54CD}" dt="2020-11-16T19:31:14.705" v="499" actId="14100"/>
          <ac:picMkLst>
            <pc:docMk/>
            <pc:sldMk cId="1848419705" sldId="290"/>
            <ac:picMk id="3" creationId="{92C3C0ED-DF99-44FF-B0EA-259F30746B51}"/>
          </ac:picMkLst>
        </pc:picChg>
        <pc:picChg chg="del">
          <ac:chgData name="Denault Marilou" userId="7b70df40-6756-4715-a25b-b68e252867d1" providerId="ADAL" clId="{734FD12D-B47A-4FE8-8DB2-AA8A981A54CD}" dt="2020-11-16T19:28:39.402" v="478" actId="478"/>
          <ac:picMkLst>
            <pc:docMk/>
            <pc:sldMk cId="1848419705" sldId="290"/>
            <ac:picMk id="5" creationId="{32E1FD50-1DB9-47CF-8FBE-B0CE9E44BCC2}"/>
          </ac:picMkLst>
        </pc:picChg>
        <pc:picChg chg="del">
          <ac:chgData name="Denault Marilou" userId="7b70df40-6756-4715-a25b-b68e252867d1" providerId="ADAL" clId="{734FD12D-B47A-4FE8-8DB2-AA8A981A54CD}" dt="2020-11-16T19:28:37.258" v="477" actId="478"/>
          <ac:picMkLst>
            <pc:docMk/>
            <pc:sldMk cId="1848419705" sldId="290"/>
            <ac:picMk id="6" creationId="{D4A2A47E-9A65-42C8-ABB5-5DD506C29396}"/>
          </ac:picMkLst>
        </pc:picChg>
      </pc:sldChg>
      <pc:sldChg chg="add del">
        <pc:chgData name="Denault Marilou" userId="7b70df40-6756-4715-a25b-b68e252867d1" providerId="ADAL" clId="{734FD12D-B47A-4FE8-8DB2-AA8A981A54CD}" dt="2020-11-16T19:38:41.650" v="534" actId="2696"/>
        <pc:sldMkLst>
          <pc:docMk/>
          <pc:sldMk cId="472766165" sldId="291"/>
        </pc:sldMkLst>
      </pc:sldChg>
      <pc:sldChg chg="delSp modSp add modNotesTx">
        <pc:chgData name="Denault Marilou" userId="7b70df40-6756-4715-a25b-b68e252867d1" providerId="ADAL" clId="{734FD12D-B47A-4FE8-8DB2-AA8A981A54CD}" dt="2020-11-16T19:46:56.584" v="610" actId="20577"/>
        <pc:sldMkLst>
          <pc:docMk/>
          <pc:sldMk cId="2533690543" sldId="292"/>
        </pc:sldMkLst>
        <pc:spChg chg="mod">
          <ac:chgData name="Denault Marilou" userId="7b70df40-6756-4715-a25b-b68e252867d1" providerId="ADAL" clId="{734FD12D-B47A-4FE8-8DB2-AA8A981A54CD}" dt="2020-11-16T19:38:32.595" v="533" actId="1076"/>
          <ac:spMkLst>
            <pc:docMk/>
            <pc:sldMk cId="2533690543" sldId="292"/>
            <ac:spMk id="2" creationId="{9516B5D1-D7CA-47F6-A685-2EFF323E9135}"/>
          </ac:spMkLst>
        </pc:spChg>
        <pc:spChg chg="mod">
          <ac:chgData name="Denault Marilou" userId="7b70df40-6756-4715-a25b-b68e252867d1" providerId="ADAL" clId="{734FD12D-B47A-4FE8-8DB2-AA8A981A54CD}" dt="2020-11-16T19:38:26.655" v="532" actId="1076"/>
          <ac:spMkLst>
            <pc:docMk/>
            <pc:sldMk cId="2533690543" sldId="292"/>
            <ac:spMk id="7" creationId="{08078724-E119-456D-BC07-457BF7DF56C6}"/>
          </ac:spMkLst>
        </pc:spChg>
        <pc:spChg chg="del">
          <ac:chgData name="Denault Marilou" userId="7b70df40-6756-4715-a25b-b68e252867d1" providerId="ADAL" clId="{734FD12D-B47A-4FE8-8DB2-AA8A981A54CD}" dt="2020-11-16T19:38:22.999" v="531" actId="478"/>
          <ac:spMkLst>
            <pc:docMk/>
            <pc:sldMk cId="2533690543" sldId="292"/>
            <ac:spMk id="9" creationId="{09ADE15D-9FB3-446F-8DBA-A253E59895D7}"/>
          </ac:spMkLst>
        </pc:spChg>
      </pc:sldChg>
      <pc:sldChg chg="addSp delSp modSp add del">
        <pc:chgData name="Denault Marilou" userId="7b70df40-6756-4715-a25b-b68e252867d1" providerId="ADAL" clId="{734FD12D-B47A-4FE8-8DB2-AA8A981A54CD}" dt="2020-11-16T19:38:11.577" v="530" actId="2696"/>
        <pc:sldMkLst>
          <pc:docMk/>
          <pc:sldMk cId="904173906" sldId="293"/>
        </pc:sldMkLst>
        <pc:spChg chg="del">
          <ac:chgData name="Denault Marilou" userId="7b70df40-6756-4715-a25b-b68e252867d1" providerId="ADAL" clId="{734FD12D-B47A-4FE8-8DB2-AA8A981A54CD}" dt="2020-11-16T19:37:16.912" v="519" actId="478"/>
          <ac:spMkLst>
            <pc:docMk/>
            <pc:sldMk cId="904173906" sldId="293"/>
            <ac:spMk id="2" creationId="{9516B5D1-D7CA-47F6-A685-2EFF323E9135}"/>
          </ac:spMkLst>
        </pc:spChg>
        <pc:spChg chg="del">
          <ac:chgData name="Denault Marilou" userId="7b70df40-6756-4715-a25b-b68e252867d1" providerId="ADAL" clId="{734FD12D-B47A-4FE8-8DB2-AA8A981A54CD}" dt="2020-11-16T19:37:19.378" v="520" actId="478"/>
          <ac:spMkLst>
            <pc:docMk/>
            <pc:sldMk cId="904173906" sldId="293"/>
            <ac:spMk id="7" creationId="{08078724-E119-456D-BC07-457BF7DF56C6}"/>
          </ac:spMkLst>
        </pc:spChg>
        <pc:spChg chg="del">
          <ac:chgData name="Denault Marilou" userId="7b70df40-6756-4715-a25b-b68e252867d1" providerId="ADAL" clId="{734FD12D-B47A-4FE8-8DB2-AA8A981A54CD}" dt="2020-11-16T19:37:21.497" v="521" actId="478"/>
          <ac:spMkLst>
            <pc:docMk/>
            <pc:sldMk cId="904173906" sldId="293"/>
            <ac:spMk id="9" creationId="{09ADE15D-9FB3-446F-8DBA-A253E59895D7}"/>
          </ac:spMkLst>
        </pc:spChg>
        <pc:picChg chg="del">
          <ac:chgData name="Denault Marilou" userId="7b70df40-6756-4715-a25b-b68e252867d1" providerId="ADAL" clId="{734FD12D-B47A-4FE8-8DB2-AA8A981A54CD}" dt="2020-11-16T19:37:24.931" v="523" actId="478"/>
          <ac:picMkLst>
            <pc:docMk/>
            <pc:sldMk cId="904173906" sldId="293"/>
            <ac:picMk id="5" creationId="{32E1FD50-1DB9-47CF-8FBE-B0CE9E44BCC2}"/>
          </ac:picMkLst>
        </pc:picChg>
        <pc:picChg chg="del">
          <ac:chgData name="Denault Marilou" userId="7b70df40-6756-4715-a25b-b68e252867d1" providerId="ADAL" clId="{734FD12D-B47A-4FE8-8DB2-AA8A981A54CD}" dt="2020-11-16T19:37:22.964" v="522" actId="478"/>
          <ac:picMkLst>
            <pc:docMk/>
            <pc:sldMk cId="904173906" sldId="293"/>
            <ac:picMk id="6" creationId="{DE9F5068-6E66-435E-87FE-961CBA6DEE91}"/>
          </ac:picMkLst>
        </pc:picChg>
        <pc:picChg chg="add mod">
          <ac:chgData name="Denault Marilou" userId="7b70df40-6756-4715-a25b-b68e252867d1" providerId="ADAL" clId="{734FD12D-B47A-4FE8-8DB2-AA8A981A54CD}" dt="2020-11-16T19:37:48.949" v="529" actId="14100"/>
          <ac:picMkLst>
            <pc:docMk/>
            <pc:sldMk cId="904173906" sldId="293"/>
            <ac:picMk id="11" creationId="{A5535447-A254-4389-A5C1-27C7B4643562}"/>
          </ac:picMkLst>
        </pc:picChg>
      </pc:sldChg>
      <pc:sldChg chg="addSp delSp modSp add">
        <pc:chgData name="Denault Marilou" userId="7b70df40-6756-4715-a25b-b68e252867d1" providerId="ADAL" clId="{734FD12D-B47A-4FE8-8DB2-AA8A981A54CD}" dt="2020-11-16T19:44:31.525" v="598" actId="15"/>
        <pc:sldMkLst>
          <pc:docMk/>
          <pc:sldMk cId="1519649332" sldId="293"/>
        </pc:sldMkLst>
        <pc:spChg chg="mod">
          <ac:chgData name="Denault Marilou" userId="7b70df40-6756-4715-a25b-b68e252867d1" providerId="ADAL" clId="{734FD12D-B47A-4FE8-8DB2-AA8A981A54CD}" dt="2020-11-16T19:44:31.525" v="598" actId="15"/>
          <ac:spMkLst>
            <pc:docMk/>
            <pc:sldMk cId="1519649332" sldId="293"/>
            <ac:spMk id="2" creationId="{0B2D0205-2B8E-4413-B4C5-5A26CB490227}"/>
          </ac:spMkLst>
        </pc:spChg>
        <pc:spChg chg="del">
          <ac:chgData name="Denault Marilou" userId="7b70df40-6756-4715-a25b-b68e252867d1" providerId="ADAL" clId="{734FD12D-B47A-4FE8-8DB2-AA8A981A54CD}" dt="2020-11-16T19:44:08.811" v="594" actId="478"/>
          <ac:spMkLst>
            <pc:docMk/>
            <pc:sldMk cId="1519649332" sldId="293"/>
            <ac:spMk id="7" creationId="{81B54E2A-3061-4ED1-A13B-88E8C4029721}"/>
          </ac:spMkLst>
        </pc:spChg>
        <pc:spChg chg="add del mod">
          <ac:chgData name="Denault Marilou" userId="7b70df40-6756-4715-a25b-b68e252867d1" providerId="ADAL" clId="{734FD12D-B47A-4FE8-8DB2-AA8A981A54CD}" dt="2020-11-16T19:43:49.573" v="590"/>
          <ac:spMkLst>
            <pc:docMk/>
            <pc:sldMk cId="1519649332" sldId="293"/>
            <ac:spMk id="8" creationId="{F911261A-DE3F-4E02-ACEF-84715E7BA887}"/>
          </ac:spMkLst>
        </pc:spChg>
        <pc:picChg chg="del">
          <ac:chgData name="Denault Marilou" userId="7b70df40-6756-4715-a25b-b68e252867d1" providerId="ADAL" clId="{734FD12D-B47A-4FE8-8DB2-AA8A981A54CD}" dt="2020-11-16T19:42:36.745" v="568" actId="478"/>
          <ac:picMkLst>
            <pc:docMk/>
            <pc:sldMk cId="1519649332" sldId="293"/>
            <ac:picMk id="6" creationId="{88684285-614A-4376-9F6F-1BF93CE999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8B776-06B4-074D-ACE2-8A26181367D7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180F3-65EF-614E-B80A-92A109FEC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67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 crise sanitaire sans </a:t>
            </a:r>
            <a:r>
              <a:rPr lang="en-US" err="1"/>
              <a:t>précédent</a:t>
            </a:r>
            <a:r>
              <a:rPr lang="en-US"/>
              <a:t> qui frappe le Québec a et </a:t>
            </a:r>
            <a:r>
              <a:rPr lang="en-US" err="1"/>
              <a:t>continuera</a:t>
            </a:r>
            <a:r>
              <a:rPr lang="en-US"/>
              <a:t> </a:t>
            </a:r>
            <a:r>
              <a:rPr lang="en-US" err="1"/>
              <a:t>d’avoir</a:t>
            </a:r>
            <a:r>
              <a:rPr lang="en-US"/>
              <a:t> des </a:t>
            </a:r>
            <a:r>
              <a:rPr lang="en-US" err="1"/>
              <a:t>effets</a:t>
            </a:r>
            <a:r>
              <a:rPr lang="en-US"/>
              <a:t> </a:t>
            </a:r>
            <a:r>
              <a:rPr lang="en-US" err="1"/>
              <a:t>majeurs</a:t>
            </a:r>
            <a:r>
              <a:rPr lang="en-US"/>
              <a:t> sur les tout-petits et </a:t>
            </a:r>
            <a:r>
              <a:rPr lang="en-US" err="1"/>
              <a:t>leurs</a:t>
            </a:r>
            <a:r>
              <a:rPr lang="en-US"/>
              <a:t> parents. </a:t>
            </a:r>
            <a:endParaRPr lang="fr-FR"/>
          </a:p>
          <a:p>
            <a:r>
              <a:rPr lang="en-US"/>
              <a:t>Bien </a:t>
            </a:r>
            <a:r>
              <a:rPr lang="en-US" err="1"/>
              <a:t>qu’elle</a:t>
            </a:r>
            <a:r>
              <a:rPr lang="en-US"/>
              <a:t> </a:t>
            </a:r>
            <a:r>
              <a:rPr lang="en-US" err="1"/>
              <a:t>ait</a:t>
            </a:r>
            <a:r>
              <a:rPr lang="en-US"/>
              <a:t> </a:t>
            </a:r>
            <a:r>
              <a:rPr lang="en-US" err="1"/>
              <a:t>notamment</a:t>
            </a:r>
            <a:r>
              <a:rPr lang="en-US"/>
              <a:t> </a:t>
            </a:r>
            <a:r>
              <a:rPr lang="en-US" err="1"/>
              <a:t>contribué</a:t>
            </a:r>
            <a:r>
              <a:rPr lang="en-US"/>
              <a:t> à modifier </a:t>
            </a:r>
            <a:r>
              <a:rPr lang="en-US" err="1"/>
              <a:t>favorablement</a:t>
            </a:r>
            <a:r>
              <a:rPr lang="en-US"/>
              <a:t> le </a:t>
            </a:r>
            <a:r>
              <a:rPr lang="en-US" err="1"/>
              <a:t>rythme</a:t>
            </a:r>
            <a:r>
              <a:rPr lang="en-US"/>
              <a:t> de vie de </a:t>
            </a:r>
            <a:r>
              <a:rPr lang="en-US" err="1"/>
              <a:t>plusieurs</a:t>
            </a:r>
            <a:r>
              <a:rPr lang="en-US"/>
              <a:t> </a:t>
            </a:r>
            <a:r>
              <a:rPr lang="en-US" err="1"/>
              <a:t>familles</a:t>
            </a:r>
            <a:r>
              <a:rPr lang="en-US"/>
              <a:t>, la </a:t>
            </a:r>
            <a:r>
              <a:rPr lang="en-US" err="1"/>
              <a:t>pandémie</a:t>
            </a:r>
            <a:r>
              <a:rPr lang="en-US"/>
              <a:t> </a:t>
            </a:r>
            <a:r>
              <a:rPr lang="en-US" err="1"/>
              <a:t>entraîne</a:t>
            </a:r>
            <a:r>
              <a:rPr lang="en-US"/>
              <a:t> son lot de </a:t>
            </a:r>
            <a:r>
              <a:rPr lang="en-US" err="1"/>
              <a:t>défis</a:t>
            </a:r>
            <a:r>
              <a:rPr lang="en-US"/>
              <a:t> pour les parents.</a:t>
            </a:r>
            <a:endParaRPr lang="fr-CA"/>
          </a:p>
          <a:p>
            <a:r>
              <a:rPr lang="en-US" err="1"/>
              <a:t>C’est</a:t>
            </a:r>
            <a:r>
              <a:rPr lang="en-US"/>
              <a:t> pour </a:t>
            </a:r>
            <a:r>
              <a:rPr lang="en-US" err="1"/>
              <a:t>vérifier</a:t>
            </a:r>
            <a:r>
              <a:rPr lang="en-US"/>
              <a:t> comment se </a:t>
            </a:r>
            <a:r>
              <a:rPr lang="en-US" err="1"/>
              <a:t>portaient</a:t>
            </a:r>
            <a:r>
              <a:rPr lang="en-US"/>
              <a:t> les tout-petits et </a:t>
            </a:r>
            <a:r>
              <a:rPr lang="en-US" err="1"/>
              <a:t>leur</a:t>
            </a:r>
            <a:r>
              <a:rPr lang="en-US"/>
              <a:t> </a:t>
            </a:r>
            <a:r>
              <a:rPr lang="en-US" err="1"/>
              <a:t>famille</a:t>
            </a:r>
            <a:r>
              <a:rPr lang="en-US"/>
              <a:t> que </a:t>
            </a:r>
            <a:r>
              <a:rPr lang="en-US" err="1"/>
              <a:t>l’OTP</a:t>
            </a:r>
            <a:r>
              <a:rPr lang="en-US"/>
              <a:t> a </a:t>
            </a:r>
            <a:r>
              <a:rPr lang="en-US" err="1"/>
              <a:t>souhaité</a:t>
            </a:r>
            <a:r>
              <a:rPr lang="en-US"/>
              <a:t> prendre le </a:t>
            </a:r>
            <a:r>
              <a:rPr lang="en-US" err="1"/>
              <a:t>pouls</a:t>
            </a:r>
            <a:r>
              <a:rPr lang="en-US"/>
              <a:t> de la situation </a:t>
            </a:r>
            <a:r>
              <a:rPr lang="en-US" err="1"/>
              <a:t>auprès</a:t>
            </a:r>
            <a:r>
              <a:rPr lang="en-US"/>
              <a:t> des parents </a:t>
            </a:r>
            <a:r>
              <a:rPr lang="en-US" err="1"/>
              <a:t>d’enfants</a:t>
            </a:r>
            <a:r>
              <a:rPr lang="en-US"/>
              <a:t> de 0 à 5 </a:t>
            </a:r>
            <a:r>
              <a:rPr lang="en-US" err="1"/>
              <a:t>ans</a:t>
            </a:r>
            <a:r>
              <a:rPr lang="en-US"/>
              <a:t> pendant la </a:t>
            </a:r>
            <a:r>
              <a:rPr lang="en-US" err="1"/>
              <a:t>deuxième</a:t>
            </a:r>
            <a:r>
              <a:rPr lang="en-US"/>
              <a:t> vague de la COVID-19. </a:t>
            </a:r>
            <a:endParaRPr lang="fr-CA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80F3-65EF-614E-B80A-92A109FECCA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00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80F3-65EF-614E-B80A-92A109FECCA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997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« </a:t>
            </a:r>
            <a:r>
              <a:rPr lang="en-US" dirty="0"/>
              <a:t>Nous </a:t>
            </a:r>
            <a:r>
              <a:rPr lang="en-US" dirty="0" err="1"/>
              <a:t>avons</a:t>
            </a:r>
            <a:r>
              <a:rPr lang="en-US" dirty="0"/>
              <a:t> des questions à nous poser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tant</a:t>
            </a:r>
            <a:r>
              <a:rPr lang="en-US" dirty="0"/>
              <a:t> que </a:t>
            </a:r>
            <a:r>
              <a:rPr lang="en-US" dirty="0" err="1"/>
              <a:t>société</a:t>
            </a:r>
            <a:r>
              <a:rPr lang="en-US" dirty="0"/>
              <a:t> : </a:t>
            </a:r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autant</a:t>
            </a:r>
            <a:r>
              <a:rPr lang="en-US" dirty="0"/>
              <a:t> de </a:t>
            </a:r>
            <a:r>
              <a:rPr lang="en-US" dirty="0" err="1"/>
              <a:t>familles</a:t>
            </a:r>
            <a:r>
              <a:rPr lang="en-US" dirty="0"/>
              <a:t> </a:t>
            </a:r>
            <a:r>
              <a:rPr lang="en-US" dirty="0" err="1"/>
              <a:t>n’utilisent</a:t>
            </a:r>
            <a:r>
              <a:rPr lang="en-US" dirty="0"/>
              <a:t> pas les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place? Comment </a:t>
            </a:r>
            <a:r>
              <a:rPr lang="en-US" dirty="0" err="1"/>
              <a:t>pouvons</a:t>
            </a:r>
            <a:r>
              <a:rPr lang="en-US" dirty="0"/>
              <a:t>-nous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faciliter</a:t>
            </a:r>
            <a:r>
              <a:rPr lang="en-US" dirty="0"/>
              <a:t> </a:t>
            </a:r>
            <a:r>
              <a:rPr lang="en-US" dirty="0" err="1"/>
              <a:t>l’accès</a:t>
            </a:r>
            <a:r>
              <a:rPr lang="en-US" dirty="0"/>
              <a:t> pour les parents plus </a:t>
            </a:r>
            <a:r>
              <a:rPr lang="en-US" dirty="0" err="1"/>
              <a:t>vulnérables</a:t>
            </a:r>
            <a:r>
              <a:rPr lang="en-US" dirty="0"/>
              <a:t> </a:t>
            </a:r>
            <a:r>
              <a:rPr lang="en-US" dirty="0" err="1"/>
              <a:t>notamment</a:t>
            </a:r>
            <a:r>
              <a:rPr lang="en-US" dirty="0"/>
              <a:t>? Il </a:t>
            </a:r>
            <a:r>
              <a:rPr lang="en-US" dirty="0" err="1"/>
              <a:t>faudra</a:t>
            </a:r>
            <a:r>
              <a:rPr lang="en-US" dirty="0"/>
              <a:t> </a:t>
            </a:r>
            <a:r>
              <a:rPr lang="en-US" dirty="0" err="1"/>
              <a:t>s’assurer</a:t>
            </a:r>
            <a:r>
              <a:rPr lang="en-US" dirty="0"/>
              <a:t> de les </a:t>
            </a:r>
            <a:r>
              <a:rPr lang="en-US" dirty="0" err="1"/>
              <a:t>soutenir</a:t>
            </a:r>
            <a:r>
              <a:rPr lang="en-US" dirty="0"/>
              <a:t> dans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rôle</a:t>
            </a:r>
            <a:r>
              <a:rPr lang="en-US" dirty="0"/>
              <a:t> de parent pour 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/>
              <a:t>contribuer</a:t>
            </a:r>
            <a:r>
              <a:rPr lang="en-US" dirty="0"/>
              <a:t> à </a:t>
            </a:r>
            <a:r>
              <a:rPr lang="en-US" dirty="0" err="1"/>
              <a:t>favoriser</a:t>
            </a:r>
            <a:r>
              <a:rPr lang="en-US" dirty="0"/>
              <a:t> le bon </a:t>
            </a:r>
            <a:r>
              <a:rPr lang="en-US" dirty="0" err="1"/>
              <a:t>développement</a:t>
            </a:r>
            <a:r>
              <a:rPr lang="en-US" dirty="0"/>
              <a:t> des tout-petits » </a:t>
            </a:r>
            <a:endParaRPr lang="en-US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80F3-65EF-614E-B80A-92A109FECCA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043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 </a:t>
            </a:r>
            <a:r>
              <a:rPr lang="en-US" err="1"/>
              <a:t>perte</a:t>
            </a:r>
            <a:r>
              <a:rPr lang="en-US"/>
              <a:t> du </a:t>
            </a:r>
            <a:r>
              <a:rPr lang="en-US" err="1"/>
              <a:t>soutien</a:t>
            </a:r>
            <a:r>
              <a:rPr lang="en-US"/>
              <a:t> social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très</a:t>
            </a:r>
            <a:r>
              <a:rPr lang="en-US"/>
              <a:t> </a:t>
            </a:r>
            <a:r>
              <a:rPr lang="en-US" err="1"/>
              <a:t>préoccupante</a:t>
            </a:r>
            <a:r>
              <a:rPr lang="en-US"/>
              <a:t> </a:t>
            </a:r>
            <a:r>
              <a:rPr lang="en-US" err="1"/>
              <a:t>étant</a:t>
            </a:r>
            <a:r>
              <a:rPr lang="en-US"/>
              <a:t> </a:t>
            </a:r>
            <a:r>
              <a:rPr lang="en-US" err="1"/>
              <a:t>donné</a:t>
            </a:r>
            <a:r>
              <a:rPr lang="en-US"/>
              <a:t> les </a:t>
            </a:r>
            <a:r>
              <a:rPr lang="en-US" err="1"/>
              <a:t>effets</a:t>
            </a:r>
            <a:r>
              <a:rPr lang="en-US"/>
              <a:t> </a:t>
            </a:r>
            <a:r>
              <a:rPr lang="en-US" err="1"/>
              <a:t>bénéfiques</a:t>
            </a:r>
            <a:r>
              <a:rPr lang="en-US"/>
              <a:t> que le </a:t>
            </a:r>
            <a:r>
              <a:rPr lang="en-US" err="1"/>
              <a:t>soutien</a:t>
            </a:r>
            <a:r>
              <a:rPr lang="en-US"/>
              <a:t> de </a:t>
            </a:r>
            <a:r>
              <a:rPr lang="en-US" err="1"/>
              <a:t>l’entourage</a:t>
            </a:r>
            <a:r>
              <a:rPr lang="en-US"/>
              <a:t> </a:t>
            </a:r>
            <a:r>
              <a:rPr lang="en-US" err="1"/>
              <a:t>peut</a:t>
            </a:r>
            <a:r>
              <a:rPr lang="en-US"/>
              <a:t> </a:t>
            </a:r>
            <a:r>
              <a:rPr lang="en-US" err="1"/>
              <a:t>avoir</a:t>
            </a:r>
            <a:r>
              <a:rPr lang="en-US"/>
              <a:t> pour les parents et les tout-petits. En </a:t>
            </a:r>
            <a:r>
              <a:rPr lang="en-US" err="1"/>
              <a:t>effet</a:t>
            </a:r>
            <a:r>
              <a:rPr lang="en-US"/>
              <a:t>, le fait </a:t>
            </a:r>
            <a:r>
              <a:rPr lang="en-US" err="1"/>
              <a:t>d’avoir</a:t>
            </a:r>
            <a:r>
              <a:rPr lang="en-US"/>
              <a:t> un bon </a:t>
            </a:r>
            <a:r>
              <a:rPr lang="en-US" err="1"/>
              <a:t>réseau</a:t>
            </a:r>
            <a:r>
              <a:rPr lang="en-US"/>
              <a:t> de </a:t>
            </a:r>
            <a:r>
              <a:rPr lang="en-US" err="1"/>
              <a:t>soutien</a:t>
            </a:r>
            <a:r>
              <a:rPr lang="en-US"/>
              <a:t> </a:t>
            </a:r>
            <a:r>
              <a:rPr lang="en-US" err="1"/>
              <a:t>interpersonnel</a:t>
            </a:r>
            <a:r>
              <a:rPr lang="en-US"/>
              <a:t> </a:t>
            </a:r>
            <a:r>
              <a:rPr lang="en-US" err="1"/>
              <a:t>contribue</a:t>
            </a:r>
            <a:r>
              <a:rPr lang="en-US"/>
              <a:t> de </a:t>
            </a:r>
            <a:r>
              <a:rPr lang="en-US" err="1"/>
              <a:t>façon</a:t>
            </a:r>
            <a:r>
              <a:rPr lang="en-US"/>
              <a:t> positive au </a:t>
            </a:r>
            <a:r>
              <a:rPr lang="en-US" err="1"/>
              <a:t>développement</a:t>
            </a:r>
            <a:r>
              <a:rPr lang="en-US"/>
              <a:t> physique, </a:t>
            </a:r>
            <a:r>
              <a:rPr lang="en-US" err="1"/>
              <a:t>cognitif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social des enfants </a:t>
            </a:r>
            <a:endParaRPr lang="fr-FR"/>
          </a:p>
          <a:p>
            <a:endParaRPr lang="en-US">
              <a:cs typeface="Calibri"/>
            </a:endParaRPr>
          </a:p>
          <a:p>
            <a:endParaRPr lang="en-US" b="1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80F3-65EF-614E-B80A-92A109FECCA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40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programmes</a:t>
            </a:r>
            <a:r>
              <a:rPr lang="en-US" dirty="0"/>
              <a:t> </a:t>
            </a:r>
            <a:r>
              <a:rPr lang="en-US" dirty="0" err="1"/>
              <a:t>facilitant</a:t>
            </a:r>
            <a:r>
              <a:rPr lang="en-US" dirty="0"/>
              <a:t> </a:t>
            </a:r>
            <a:r>
              <a:rPr lang="en-US" dirty="0" err="1"/>
              <a:t>l’accès</a:t>
            </a:r>
            <a:r>
              <a:rPr lang="en-US" dirty="0"/>
              <a:t> au </a:t>
            </a:r>
            <a:r>
              <a:rPr lang="en-US" dirty="0" err="1"/>
              <a:t>logement</a:t>
            </a:r>
            <a:r>
              <a:rPr lang="en-US" dirty="0"/>
              <a:t>, le </a:t>
            </a:r>
            <a:r>
              <a:rPr lang="en-US" dirty="0" err="1"/>
              <a:t>soutien</a:t>
            </a:r>
            <a:r>
              <a:rPr lang="en-US" dirty="0"/>
              <a:t> financier aux </a:t>
            </a:r>
            <a:r>
              <a:rPr lang="en-US" dirty="0" err="1"/>
              <a:t>familles</a:t>
            </a:r>
            <a:r>
              <a:rPr lang="en-US" dirty="0"/>
              <a:t> à </a:t>
            </a:r>
            <a:r>
              <a:rPr lang="en-US" dirty="0" err="1"/>
              <a:t>faible</a:t>
            </a:r>
            <a:r>
              <a:rPr lang="en-US" dirty="0"/>
              <a:t> </a:t>
            </a:r>
            <a:r>
              <a:rPr lang="en-US" dirty="0" err="1"/>
              <a:t>revenu</a:t>
            </a:r>
            <a:r>
              <a:rPr lang="en-US" dirty="0"/>
              <a:t>, les </a:t>
            </a:r>
            <a:r>
              <a:rPr lang="en-US" dirty="0" err="1"/>
              <a:t>mesures</a:t>
            </a:r>
            <a:r>
              <a:rPr lang="en-US" dirty="0"/>
              <a:t> de conciliation </a:t>
            </a:r>
            <a:r>
              <a:rPr lang="en-US" dirty="0" err="1"/>
              <a:t>famille</a:t>
            </a:r>
            <a:r>
              <a:rPr lang="en-US" dirty="0"/>
              <a:t>-travail, les services </a:t>
            </a:r>
            <a:r>
              <a:rPr lang="en-US" dirty="0" err="1"/>
              <a:t>en</a:t>
            </a:r>
            <a:r>
              <a:rPr lang="en-US" dirty="0"/>
              <a:t> santé </a:t>
            </a:r>
            <a:r>
              <a:rPr lang="en-US" dirty="0" err="1"/>
              <a:t>mentale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de </a:t>
            </a:r>
            <a:r>
              <a:rPr lang="en-US" dirty="0" err="1"/>
              <a:t>soutien</a:t>
            </a:r>
            <a:r>
              <a:rPr lang="en-US" dirty="0"/>
              <a:t> aux parents </a:t>
            </a:r>
            <a:r>
              <a:rPr lang="en-US" dirty="0" err="1"/>
              <a:t>sont</a:t>
            </a:r>
            <a:r>
              <a:rPr lang="en-US" dirty="0"/>
              <a:t> des </a:t>
            </a:r>
            <a:r>
              <a:rPr lang="en-US" dirty="0" err="1"/>
              <a:t>exemples</a:t>
            </a:r>
            <a:r>
              <a:rPr lang="en-US" dirty="0"/>
              <a:t> de </a:t>
            </a:r>
            <a:r>
              <a:rPr lang="en-US" dirty="0" err="1"/>
              <a:t>mesures</a:t>
            </a:r>
            <a:r>
              <a:rPr lang="en-US" dirty="0"/>
              <a:t> qui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améliorer</a:t>
            </a:r>
            <a:r>
              <a:rPr lang="en-US" dirty="0"/>
              <a:t> les conditions de vie et </a:t>
            </a:r>
            <a:r>
              <a:rPr lang="en-US" dirty="0" err="1"/>
              <a:t>réduire</a:t>
            </a:r>
            <a:r>
              <a:rPr lang="en-US" dirty="0"/>
              <a:t> le stress des </a:t>
            </a:r>
            <a:r>
              <a:rPr lang="en-US" dirty="0" err="1"/>
              <a:t>familles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80F3-65EF-614E-B80A-92A109FECCA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241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 b="1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80F3-65EF-614E-B80A-92A109FECCA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196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 b="1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80F3-65EF-614E-B80A-92A109FECCA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89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</a:t>
            </a:r>
            <a:r>
              <a:rPr lang="en-US" err="1"/>
              <a:t>sait</a:t>
            </a:r>
            <a:r>
              <a:rPr lang="en-US"/>
              <a:t> </a:t>
            </a:r>
            <a:r>
              <a:rPr lang="en-US" err="1"/>
              <a:t>toutefois</a:t>
            </a:r>
            <a:r>
              <a:rPr lang="en-US"/>
              <a:t> que la première langue des </a:t>
            </a:r>
            <a:r>
              <a:rPr lang="en-US" err="1"/>
              <a:t>répondants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le </a:t>
            </a:r>
            <a:r>
              <a:rPr lang="en-US" err="1"/>
              <a:t>français</a:t>
            </a:r>
            <a:r>
              <a:rPr lang="en-US"/>
              <a:t> à 80 %, </a:t>
            </a:r>
            <a:r>
              <a:rPr lang="en-US" err="1"/>
              <a:t>l’anglais</a:t>
            </a:r>
            <a:r>
              <a:rPr lang="en-US"/>
              <a:t> à 13 % et </a:t>
            </a:r>
            <a:r>
              <a:rPr lang="en-US" err="1"/>
              <a:t>autres</a:t>
            </a:r>
            <a:r>
              <a:rPr lang="en-US"/>
              <a:t> à 7 %. </a:t>
            </a:r>
            <a:endParaRPr lang="fr-FR"/>
          </a:p>
          <a:p>
            <a:r>
              <a:rPr lang="en-US" b="1"/>
              <a:t>19 999 $ et </a:t>
            </a:r>
            <a:r>
              <a:rPr lang="en-US" b="1" err="1"/>
              <a:t>moins</a:t>
            </a:r>
            <a:endParaRPr lang="fr-CA"/>
          </a:p>
          <a:p>
            <a:r>
              <a:rPr lang="en-US"/>
              <a:t>2%</a:t>
            </a:r>
            <a:endParaRPr lang="fr-CA"/>
          </a:p>
          <a:p>
            <a:r>
              <a:rPr lang="en-US" b="1"/>
              <a:t>De 20 000 $ à 39 999 $</a:t>
            </a:r>
            <a:endParaRPr lang="fr-CA"/>
          </a:p>
          <a:p>
            <a:r>
              <a:rPr lang="en-US"/>
              <a:t>8%</a:t>
            </a:r>
            <a:endParaRPr lang="fr-CA"/>
          </a:p>
          <a:p>
            <a:r>
              <a:rPr lang="en-US" b="1"/>
              <a:t>De 40 000 $ à 59 999 $</a:t>
            </a:r>
            <a:endParaRPr lang="fr-CA"/>
          </a:p>
          <a:p>
            <a:r>
              <a:rPr lang="en-US"/>
              <a:t>12%</a:t>
            </a:r>
            <a:endParaRPr lang="fr-CA"/>
          </a:p>
          <a:p>
            <a:r>
              <a:rPr lang="en-US" b="1"/>
              <a:t>De 60 000 $ à 79 999 $</a:t>
            </a:r>
            <a:endParaRPr lang="fr-CA"/>
          </a:p>
          <a:p>
            <a:r>
              <a:rPr lang="en-US"/>
              <a:t>15%</a:t>
            </a:r>
            <a:endParaRPr lang="fr-CA"/>
          </a:p>
          <a:p>
            <a:r>
              <a:rPr lang="en-US" b="1"/>
              <a:t>De 80 000 $ à 99 999 $</a:t>
            </a:r>
            <a:endParaRPr lang="fr-CA"/>
          </a:p>
          <a:p>
            <a:r>
              <a:rPr lang="en-US"/>
              <a:t>21%</a:t>
            </a:r>
            <a:endParaRPr lang="fr-CA"/>
          </a:p>
          <a:p>
            <a:r>
              <a:rPr lang="en-US" b="1"/>
              <a:t>100 000 $ et plus</a:t>
            </a:r>
            <a:endParaRPr lang="fr-CA"/>
          </a:p>
          <a:p>
            <a:r>
              <a:rPr lang="en-US"/>
              <a:t>37%</a:t>
            </a:r>
            <a:endParaRPr lang="fr-CA"/>
          </a:p>
          <a:p>
            <a:r>
              <a:rPr lang="en-US" b="1"/>
              <a:t>Je </a:t>
            </a:r>
            <a:r>
              <a:rPr lang="en-US" b="1" err="1"/>
              <a:t>préfère</a:t>
            </a:r>
            <a:r>
              <a:rPr lang="en-US" b="1"/>
              <a:t> ne pas </a:t>
            </a:r>
            <a:r>
              <a:rPr lang="en-US" b="1" err="1"/>
              <a:t>répondre</a:t>
            </a:r>
            <a:endParaRPr lang="fr-CA"/>
          </a:p>
          <a:p>
            <a:r>
              <a:rPr lang="en-US"/>
              <a:t>6%</a:t>
            </a:r>
            <a:endParaRPr lang="fr-CA"/>
          </a:p>
          <a:p>
            <a:r>
              <a:rPr lang="en-US"/>
              <a:t> </a:t>
            </a:r>
            <a:endParaRPr lang="fr-CA"/>
          </a:p>
          <a:p>
            <a:r>
              <a:rPr lang="en-US" b="1"/>
              <a:t>Homme</a:t>
            </a:r>
            <a:endParaRPr lang="fr-CA"/>
          </a:p>
          <a:p>
            <a:r>
              <a:rPr lang="en-US"/>
              <a:t>46%</a:t>
            </a:r>
            <a:endParaRPr lang="fr-CA"/>
          </a:p>
          <a:p>
            <a:r>
              <a:rPr lang="en-US" b="1"/>
              <a:t>Femme</a:t>
            </a:r>
            <a:endParaRPr lang="fr-CA"/>
          </a:p>
          <a:p>
            <a:r>
              <a:rPr lang="en-US"/>
              <a:t>54%</a:t>
            </a:r>
            <a:endParaRPr lang="fr-CA"/>
          </a:p>
          <a:p>
            <a:r>
              <a:rPr lang="en-US" b="1"/>
              <a:t>18-34</a:t>
            </a:r>
            <a:endParaRPr lang="fr-CA"/>
          </a:p>
          <a:p>
            <a:r>
              <a:rPr lang="en-US"/>
              <a:t>49%</a:t>
            </a:r>
            <a:endParaRPr lang="fr-CA"/>
          </a:p>
          <a:p>
            <a:r>
              <a:rPr lang="en-US" b="1"/>
              <a:t>35-64</a:t>
            </a:r>
            <a:endParaRPr lang="fr-CA"/>
          </a:p>
          <a:p>
            <a:r>
              <a:rPr lang="en-US"/>
              <a:t>51%</a:t>
            </a:r>
            <a:endParaRPr lang="fr-CA"/>
          </a:p>
          <a:p>
            <a:r>
              <a:rPr lang="en-US" b="1" err="1"/>
              <a:t>Français</a:t>
            </a:r>
            <a:endParaRPr lang="fr-CA" err="1"/>
          </a:p>
          <a:p>
            <a:r>
              <a:rPr lang="en-US"/>
              <a:t>80%</a:t>
            </a:r>
            <a:endParaRPr lang="fr-CA"/>
          </a:p>
          <a:p>
            <a:r>
              <a:rPr lang="en-US" b="1" err="1"/>
              <a:t>Anglais</a:t>
            </a:r>
            <a:endParaRPr lang="fr-CA" err="1"/>
          </a:p>
          <a:p>
            <a:r>
              <a:rPr lang="en-US"/>
              <a:t>13%</a:t>
            </a:r>
            <a:endParaRPr lang="fr-CA"/>
          </a:p>
          <a:p>
            <a:r>
              <a:rPr lang="en-US" b="1" err="1"/>
              <a:t>Autre</a:t>
            </a:r>
            <a:endParaRPr lang="fr-CA" err="1"/>
          </a:p>
          <a:p>
            <a:r>
              <a:rPr lang="en-US"/>
              <a:t>7%</a:t>
            </a:r>
            <a:endParaRPr lang="fr-CA"/>
          </a:p>
          <a:p>
            <a:r>
              <a:rPr lang="en-US" b="1"/>
              <a:t>Prim./ Sec.</a:t>
            </a:r>
            <a:endParaRPr lang="fr-CA"/>
          </a:p>
          <a:p>
            <a:r>
              <a:rPr lang="en-US"/>
              <a:t>24%</a:t>
            </a:r>
            <a:endParaRPr lang="fr-CA"/>
          </a:p>
          <a:p>
            <a:r>
              <a:rPr lang="en-US" b="1"/>
              <a:t>Coll.</a:t>
            </a:r>
            <a:endParaRPr lang="fr-CA"/>
          </a:p>
          <a:p>
            <a:r>
              <a:rPr lang="en-US"/>
              <a:t>30%</a:t>
            </a:r>
            <a:endParaRPr lang="fr-CA"/>
          </a:p>
          <a:p>
            <a:r>
              <a:rPr lang="en-US" b="1"/>
              <a:t>Univ.</a:t>
            </a:r>
            <a:endParaRPr lang="fr-CA"/>
          </a:p>
          <a:p>
            <a:r>
              <a:rPr lang="en-US"/>
              <a:t>46%</a:t>
            </a:r>
            <a:endParaRPr lang="fr-CA"/>
          </a:p>
          <a:p>
            <a:r>
              <a:rPr lang="en-US" b="1" err="1"/>
              <a:t>Moins</a:t>
            </a:r>
            <a:r>
              <a:rPr lang="en-US" b="1"/>
              <a:t> de 12 </a:t>
            </a:r>
            <a:r>
              <a:rPr lang="en-US" b="1" err="1"/>
              <a:t>mois</a:t>
            </a:r>
            <a:endParaRPr lang="fr-CA" err="1"/>
          </a:p>
          <a:p>
            <a:r>
              <a:rPr lang="en-US"/>
              <a:t>18%</a:t>
            </a:r>
            <a:endParaRPr lang="fr-CA"/>
          </a:p>
          <a:p>
            <a:r>
              <a:rPr lang="en-US" b="1"/>
              <a:t>1 à 2 </a:t>
            </a:r>
            <a:r>
              <a:rPr lang="en-US" b="1" err="1"/>
              <a:t>ans</a:t>
            </a:r>
            <a:endParaRPr lang="fr-CA"/>
          </a:p>
          <a:p>
            <a:r>
              <a:rPr lang="en-US"/>
              <a:t>42%</a:t>
            </a:r>
            <a:endParaRPr lang="fr-CA"/>
          </a:p>
          <a:p>
            <a:r>
              <a:rPr lang="en-US" b="1"/>
              <a:t>3 à 5 </a:t>
            </a:r>
            <a:r>
              <a:rPr lang="en-US" b="1" err="1"/>
              <a:t>ans</a:t>
            </a:r>
            <a:endParaRPr lang="fr-CA"/>
          </a:p>
          <a:p>
            <a:r>
              <a:rPr lang="en-US"/>
              <a:t>73%</a:t>
            </a:r>
            <a:endParaRPr lang="fr-CA"/>
          </a:p>
          <a:p>
            <a:r>
              <a:rPr lang="en-US" b="1"/>
              <a:t>6 à 12 </a:t>
            </a:r>
            <a:r>
              <a:rPr lang="en-US" b="1" err="1"/>
              <a:t>ans</a:t>
            </a:r>
            <a:endParaRPr lang="fr-CA"/>
          </a:p>
          <a:p>
            <a:r>
              <a:rPr lang="en-US"/>
              <a:t>33%</a:t>
            </a:r>
            <a:endParaRPr lang="fr-CA"/>
          </a:p>
          <a:p>
            <a:r>
              <a:rPr lang="en-US" b="1"/>
              <a:t>13 à 17 </a:t>
            </a:r>
            <a:r>
              <a:rPr lang="en-US" b="1" err="1"/>
              <a:t>ans</a:t>
            </a:r>
            <a:endParaRPr lang="fr-CA" err="1"/>
          </a:p>
          <a:p>
            <a:r>
              <a:rPr lang="en-US"/>
              <a:t>10%</a:t>
            </a:r>
            <a:endParaRPr lang="fr-CA"/>
          </a:p>
          <a:p>
            <a:r>
              <a:rPr lang="en-US" b="1"/>
              <a:t>&lt;40k</a:t>
            </a:r>
            <a:endParaRPr lang="fr-CA"/>
          </a:p>
          <a:p>
            <a:r>
              <a:rPr lang="en-US"/>
              <a:t>9%</a:t>
            </a:r>
            <a:endParaRPr lang="fr-CA"/>
          </a:p>
          <a:p>
            <a:r>
              <a:rPr lang="en-US" b="1"/>
              <a:t>40-59k</a:t>
            </a:r>
            <a:endParaRPr lang="fr-CA"/>
          </a:p>
          <a:p>
            <a:r>
              <a:rPr lang="en-US"/>
              <a:t>12%</a:t>
            </a:r>
            <a:endParaRPr lang="fr-CA"/>
          </a:p>
          <a:p>
            <a:r>
              <a:rPr lang="en-US" b="1"/>
              <a:t>60-79k</a:t>
            </a:r>
            <a:endParaRPr lang="fr-CA"/>
          </a:p>
          <a:p>
            <a:r>
              <a:rPr lang="en-US"/>
              <a:t>15%</a:t>
            </a:r>
            <a:endParaRPr lang="fr-CA"/>
          </a:p>
          <a:p>
            <a:r>
              <a:rPr lang="en-US" b="1"/>
              <a:t>80-99k</a:t>
            </a:r>
            <a:endParaRPr lang="fr-CA"/>
          </a:p>
          <a:p>
            <a:r>
              <a:rPr lang="en-US"/>
              <a:t>21%</a:t>
            </a:r>
            <a:endParaRPr lang="fr-CA"/>
          </a:p>
          <a:p>
            <a:r>
              <a:rPr lang="en-US" b="1"/>
              <a:t>100k+</a:t>
            </a:r>
            <a:endParaRPr lang="fr-CA"/>
          </a:p>
          <a:p>
            <a:r>
              <a:rPr lang="en-US"/>
              <a:t>37%</a:t>
            </a:r>
            <a:endParaRPr lang="fr-CA"/>
          </a:p>
          <a:p>
            <a:r>
              <a:rPr lang="en-US" b="1" err="1"/>
              <a:t>Mtl</a:t>
            </a:r>
            <a:r>
              <a:rPr lang="en-US" b="1"/>
              <a:t> RMR</a:t>
            </a:r>
            <a:endParaRPr lang="fr-CA"/>
          </a:p>
          <a:p>
            <a:r>
              <a:rPr lang="en-US"/>
              <a:t>50%</a:t>
            </a:r>
            <a:endParaRPr lang="fr-CA"/>
          </a:p>
          <a:p>
            <a:r>
              <a:rPr lang="en-US" b="1"/>
              <a:t>Qc RMR</a:t>
            </a:r>
            <a:endParaRPr lang="fr-CA"/>
          </a:p>
          <a:p>
            <a:r>
              <a:rPr lang="en-US"/>
              <a:t>10%</a:t>
            </a:r>
            <a:endParaRPr lang="fr-CA"/>
          </a:p>
          <a:p>
            <a:r>
              <a:rPr lang="en-US" b="1" err="1"/>
              <a:t>Autre</a:t>
            </a:r>
            <a:endParaRPr lang="fr-CA"/>
          </a:p>
          <a:p>
            <a:r>
              <a:rPr lang="en-US"/>
              <a:t>40%</a:t>
            </a:r>
            <a:endParaRPr lang="fr-CA"/>
          </a:p>
          <a:p>
            <a:r>
              <a:rPr lang="en-US" b="1"/>
              <a:t>Seul</a:t>
            </a:r>
            <a:endParaRPr lang="fr-CA"/>
          </a:p>
          <a:p>
            <a:r>
              <a:rPr lang="en-US"/>
              <a:t>7%</a:t>
            </a:r>
            <a:endParaRPr lang="fr-CA"/>
          </a:p>
          <a:p>
            <a:r>
              <a:rPr lang="en-US" b="1"/>
              <a:t>En couple</a:t>
            </a:r>
            <a:endParaRPr lang="fr-CA"/>
          </a:p>
          <a:p>
            <a:r>
              <a:rPr lang="en-US"/>
              <a:t>92%</a:t>
            </a:r>
            <a:endParaRPr lang="fr-CA"/>
          </a:p>
          <a:p>
            <a:r>
              <a:rPr lang="en-US" b="1" err="1"/>
              <a:t>Travailleur</a:t>
            </a:r>
            <a:endParaRPr lang="fr-CA"/>
          </a:p>
          <a:p>
            <a:r>
              <a:rPr lang="en-US"/>
              <a:t>84%</a:t>
            </a:r>
            <a:endParaRPr lang="fr-CA"/>
          </a:p>
          <a:p>
            <a:r>
              <a:rPr lang="en-US" b="1"/>
              <a:t>Au foyer</a:t>
            </a:r>
            <a:endParaRPr lang="fr-CA"/>
          </a:p>
          <a:p>
            <a:r>
              <a:rPr lang="en-US"/>
              <a:t>10%</a:t>
            </a:r>
            <a:endParaRPr lang="fr-CA"/>
          </a:p>
          <a:p>
            <a:r>
              <a:rPr lang="en-US" b="1" err="1"/>
              <a:t>Étudiant</a:t>
            </a:r>
            <a:r>
              <a:rPr lang="en-US" b="1"/>
              <a:t>/ Sans </a:t>
            </a:r>
            <a:r>
              <a:rPr lang="en-US" b="1" err="1"/>
              <a:t>emploi</a:t>
            </a:r>
            <a:endParaRPr lang="fr-CA"/>
          </a:p>
          <a:p>
            <a:r>
              <a:rPr lang="en-US"/>
              <a:t>6%</a:t>
            </a:r>
            <a:endParaRPr lang="fr-CA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80F3-65EF-614E-B80A-92A109FECCA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90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 fait que les parents </a:t>
            </a:r>
            <a:r>
              <a:rPr lang="en-US" err="1"/>
              <a:t>aient</a:t>
            </a:r>
            <a:r>
              <a:rPr lang="en-US"/>
              <a:t> </a:t>
            </a:r>
            <a:r>
              <a:rPr lang="en-US" err="1"/>
              <a:t>été</a:t>
            </a:r>
            <a:r>
              <a:rPr lang="en-US"/>
              <a:t> </a:t>
            </a:r>
            <a:r>
              <a:rPr lang="en-US" err="1"/>
              <a:t>davantage</a:t>
            </a:r>
            <a:r>
              <a:rPr lang="en-US"/>
              <a:t> en </a:t>
            </a:r>
            <a:r>
              <a:rPr lang="en-US" err="1"/>
              <a:t>mesure</a:t>
            </a:r>
            <a:r>
              <a:rPr lang="en-US"/>
              <a:t> de passer du temps avec </a:t>
            </a:r>
            <a:r>
              <a:rPr lang="en-US" err="1"/>
              <a:t>leur</a:t>
            </a:r>
            <a:r>
              <a:rPr lang="en-US"/>
              <a:t> enfant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bonne nouvelle en </a:t>
            </a:r>
            <a:r>
              <a:rPr lang="en-US" err="1"/>
              <a:t>soi</a:t>
            </a:r>
            <a:r>
              <a:rPr lang="en-US"/>
              <a:t> </a:t>
            </a:r>
            <a:r>
              <a:rPr lang="en-US" err="1"/>
              <a:t>puisque</a:t>
            </a:r>
            <a:r>
              <a:rPr lang="en-US"/>
              <a:t> </a:t>
            </a:r>
            <a:r>
              <a:rPr lang="en-US" err="1"/>
              <a:t>cela</a:t>
            </a:r>
            <a:r>
              <a:rPr lang="en-US"/>
              <a:t> </a:t>
            </a:r>
            <a:r>
              <a:rPr lang="en-US" err="1"/>
              <a:t>favorise</a:t>
            </a:r>
            <a:r>
              <a:rPr lang="en-US"/>
              <a:t> la </a:t>
            </a:r>
            <a:r>
              <a:rPr lang="en-US" err="1"/>
              <a:t>création</a:t>
            </a:r>
            <a:r>
              <a:rPr lang="en-US"/>
              <a:t> d'un lien </a:t>
            </a:r>
            <a:r>
              <a:rPr lang="en-US" err="1"/>
              <a:t>d’attachement</a:t>
            </a:r>
            <a:r>
              <a:rPr lang="en-US"/>
              <a:t> stable et </a:t>
            </a:r>
            <a:r>
              <a:rPr lang="en-US" err="1"/>
              <a:t>sécurisant</a:t>
            </a:r>
            <a:r>
              <a:rPr lang="en-US"/>
              <a:t>. </a:t>
            </a:r>
            <a:r>
              <a:rPr lang="en-US" b="1"/>
              <a:t>Ce lien </a:t>
            </a:r>
            <a:r>
              <a:rPr lang="en-US" b="1" err="1"/>
              <a:t>est</a:t>
            </a:r>
            <a:r>
              <a:rPr lang="en-US" b="1"/>
              <a:t> </a:t>
            </a:r>
            <a:r>
              <a:rPr lang="en-US" b="1" err="1"/>
              <a:t>considéré</a:t>
            </a:r>
            <a:r>
              <a:rPr lang="en-US" b="1"/>
              <a:t> </a:t>
            </a:r>
            <a:r>
              <a:rPr lang="en-US" b="1" err="1"/>
              <a:t>comme</a:t>
            </a:r>
            <a:r>
              <a:rPr lang="en-US" b="1"/>
              <a:t> un </a:t>
            </a:r>
            <a:r>
              <a:rPr lang="en-US" b="1" err="1"/>
              <a:t>pilier</a:t>
            </a:r>
            <a:r>
              <a:rPr lang="en-US" b="1"/>
              <a:t> sur le plan de la </a:t>
            </a:r>
            <a:r>
              <a:rPr lang="en-US" b="1" err="1"/>
              <a:t>santé</a:t>
            </a:r>
            <a:r>
              <a:rPr lang="en-US" b="1"/>
              <a:t> </a:t>
            </a:r>
            <a:r>
              <a:rPr lang="en-US" b="1" err="1"/>
              <a:t>mentale</a:t>
            </a:r>
            <a:r>
              <a:rPr lang="en-US" b="1"/>
              <a:t> et de </a:t>
            </a:r>
            <a:r>
              <a:rPr lang="en-US" b="1" err="1"/>
              <a:t>l’estime</a:t>
            </a:r>
            <a:r>
              <a:rPr lang="en-US" b="1"/>
              <a:t> de </a:t>
            </a:r>
            <a:r>
              <a:rPr lang="en-US" b="1" err="1"/>
              <a:t>soi</a:t>
            </a:r>
            <a:r>
              <a:rPr lang="en-US" b="1"/>
              <a:t> des </a:t>
            </a:r>
            <a:r>
              <a:rPr lang="en-US" b="1" err="1"/>
              <a:t>jeunes</a:t>
            </a:r>
            <a:r>
              <a:rPr lang="en-US" b="1"/>
              <a:t> enfants. Plus </a:t>
            </a:r>
            <a:r>
              <a:rPr lang="en-US" b="1" err="1"/>
              <a:t>ce</a:t>
            </a:r>
            <a:r>
              <a:rPr lang="en-US" b="1"/>
              <a:t> lien sera fort, plus </a:t>
            </a:r>
            <a:r>
              <a:rPr lang="en-US" b="1" err="1"/>
              <a:t>l’enfant</a:t>
            </a:r>
            <a:r>
              <a:rPr lang="en-US" b="1"/>
              <a:t> sera </a:t>
            </a:r>
            <a:r>
              <a:rPr lang="en-US" b="1" err="1"/>
              <a:t>outillé</a:t>
            </a:r>
            <a:r>
              <a:rPr lang="en-US" b="1"/>
              <a:t> plus tard dans la vie pour </a:t>
            </a:r>
            <a:r>
              <a:rPr lang="en-US" b="1" err="1"/>
              <a:t>entretenir</a:t>
            </a:r>
            <a:r>
              <a:rPr lang="en-US" b="1"/>
              <a:t> des relations </a:t>
            </a:r>
            <a:r>
              <a:rPr lang="en-US" b="1" err="1"/>
              <a:t>harmonieuses</a:t>
            </a:r>
            <a:r>
              <a:rPr lang="en-US" b="1"/>
              <a:t> avec les </a:t>
            </a:r>
            <a:r>
              <a:rPr lang="en-US" b="1" err="1"/>
              <a:t>autres</a:t>
            </a:r>
            <a:r>
              <a:rPr lang="en-US" b="1"/>
              <a:t> à </a:t>
            </a:r>
            <a:r>
              <a:rPr lang="en-US" b="1" err="1"/>
              <a:t>l'âge</a:t>
            </a:r>
            <a:r>
              <a:rPr lang="en-US" b="1"/>
              <a:t> </a:t>
            </a:r>
            <a:r>
              <a:rPr lang="en-US" b="1" err="1"/>
              <a:t>adulte</a:t>
            </a:r>
            <a:r>
              <a:rPr lang="en-US" b="1"/>
              <a:t>, et pour </a:t>
            </a:r>
            <a:r>
              <a:rPr lang="en-US" b="1" err="1"/>
              <a:t>gérer</a:t>
            </a:r>
            <a:r>
              <a:rPr lang="en-US" b="1"/>
              <a:t> les situations </a:t>
            </a:r>
            <a:r>
              <a:rPr lang="en-US" b="1" err="1"/>
              <a:t>difficiles</a:t>
            </a:r>
            <a:r>
              <a:rPr lang="en-US" b="1"/>
              <a:t> tout au long de sa vie.</a:t>
            </a:r>
            <a:endParaRPr lang="fr-FR"/>
          </a:p>
          <a:p>
            <a:r>
              <a:rPr lang="en-US"/>
              <a:t>2 MAIS:</a:t>
            </a:r>
            <a:endParaRPr lang="fr-CA"/>
          </a:p>
          <a:p>
            <a:r>
              <a:rPr lang="en-US"/>
              <a:t>Bien que </a:t>
            </a:r>
            <a:r>
              <a:rPr lang="en-US" err="1"/>
              <a:t>ce</a:t>
            </a:r>
            <a:r>
              <a:rPr lang="en-US"/>
              <a:t> </a:t>
            </a:r>
            <a:r>
              <a:rPr lang="en-US" err="1"/>
              <a:t>soit</a:t>
            </a:r>
            <a:r>
              <a:rPr lang="en-US"/>
              <a:t> </a:t>
            </a:r>
            <a:r>
              <a:rPr lang="en-US" err="1"/>
              <a:t>ce</a:t>
            </a:r>
            <a:r>
              <a:rPr lang="en-US"/>
              <a:t> qui </a:t>
            </a:r>
            <a:r>
              <a:rPr lang="en-US" err="1"/>
              <a:t>ressort</a:t>
            </a:r>
            <a:r>
              <a:rPr lang="en-US"/>
              <a:t> de </a:t>
            </a:r>
            <a:r>
              <a:rPr lang="en-US" err="1"/>
              <a:t>façon</a:t>
            </a:r>
            <a:r>
              <a:rPr lang="en-US"/>
              <a:t> </a:t>
            </a:r>
            <a:r>
              <a:rPr lang="en-US" err="1"/>
              <a:t>générale</a:t>
            </a:r>
            <a:r>
              <a:rPr lang="en-US"/>
              <a:t>, </a:t>
            </a:r>
            <a:r>
              <a:rPr lang="en-US" err="1"/>
              <a:t>ce</a:t>
            </a:r>
            <a:r>
              <a:rPr lang="en-US"/>
              <a:t> </a:t>
            </a:r>
            <a:r>
              <a:rPr lang="en-US" err="1"/>
              <a:t>n’est</a:t>
            </a:r>
            <a:r>
              <a:rPr lang="en-US"/>
              <a:t> pas le lot de </a:t>
            </a:r>
            <a:r>
              <a:rPr lang="en-US" err="1"/>
              <a:t>toutes</a:t>
            </a:r>
            <a:r>
              <a:rPr lang="en-US"/>
              <a:t> les </a:t>
            </a:r>
            <a:r>
              <a:rPr lang="en-US" err="1"/>
              <a:t>familles</a:t>
            </a:r>
            <a:endParaRPr lang="fr-CA" err="1"/>
          </a:p>
          <a:p>
            <a:r>
              <a:rPr lang="en-US"/>
              <a:t>Aussi, pour </a:t>
            </a:r>
            <a:r>
              <a:rPr lang="en-US" err="1"/>
              <a:t>favoriser</a:t>
            </a:r>
            <a:r>
              <a:rPr lang="en-US"/>
              <a:t> le </a:t>
            </a:r>
            <a:r>
              <a:rPr lang="en-US" err="1"/>
              <a:t>développement</a:t>
            </a:r>
            <a:r>
              <a:rPr lang="en-US"/>
              <a:t> de </a:t>
            </a:r>
            <a:r>
              <a:rPr lang="en-US" err="1"/>
              <a:t>ce</a:t>
            </a:r>
            <a:r>
              <a:rPr lang="en-US"/>
              <a:t> lien </a:t>
            </a:r>
            <a:r>
              <a:rPr lang="en-US" err="1"/>
              <a:t>d’attachement</a:t>
            </a:r>
            <a:r>
              <a:rPr lang="en-US"/>
              <a:t>, il </a:t>
            </a:r>
            <a:r>
              <a:rPr lang="en-US" err="1"/>
              <a:t>est</a:t>
            </a:r>
            <a:r>
              <a:rPr lang="en-US"/>
              <a:t> important que le temps </a:t>
            </a:r>
            <a:r>
              <a:rPr lang="en-US" err="1"/>
              <a:t>accordé</a:t>
            </a:r>
            <a:r>
              <a:rPr lang="en-US"/>
              <a:t> aux enfants </a:t>
            </a:r>
            <a:r>
              <a:rPr lang="en-US" err="1"/>
              <a:t>soit</a:t>
            </a:r>
            <a:r>
              <a:rPr lang="en-US"/>
              <a:t> de </a:t>
            </a:r>
            <a:r>
              <a:rPr lang="en-US" err="1"/>
              <a:t>qualité</a:t>
            </a:r>
            <a:r>
              <a:rPr lang="en-US"/>
              <a:t>. Le </a:t>
            </a:r>
            <a:r>
              <a:rPr lang="en-US" err="1"/>
              <a:t>contexte</a:t>
            </a:r>
            <a:r>
              <a:rPr lang="en-US"/>
              <a:t> hors du </a:t>
            </a:r>
            <a:r>
              <a:rPr lang="en-US" err="1"/>
              <a:t>commun</a:t>
            </a:r>
            <a:r>
              <a:rPr lang="en-US"/>
              <a:t> </a:t>
            </a:r>
            <a:r>
              <a:rPr lang="en-US" err="1"/>
              <a:t>auquel</a:t>
            </a:r>
            <a:r>
              <a:rPr lang="en-US"/>
              <a:t>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confrontés</a:t>
            </a:r>
            <a:r>
              <a:rPr lang="en-US"/>
              <a:t> les parents au Québec </a:t>
            </a:r>
            <a:r>
              <a:rPr lang="en-US" err="1"/>
              <a:t>engendre</a:t>
            </a:r>
            <a:r>
              <a:rPr lang="en-US"/>
              <a:t> de </a:t>
            </a:r>
            <a:r>
              <a:rPr lang="en-US" err="1"/>
              <a:t>nombreuses</a:t>
            </a:r>
            <a:r>
              <a:rPr lang="en-US"/>
              <a:t> sources de stress </a:t>
            </a:r>
            <a:r>
              <a:rPr lang="en-US" err="1"/>
              <a:t>supplémentaires</a:t>
            </a:r>
            <a:r>
              <a:rPr lang="en-US"/>
              <a:t> qui </a:t>
            </a:r>
            <a:r>
              <a:rPr lang="en-US" err="1"/>
              <a:t>peuvent</a:t>
            </a:r>
            <a:r>
              <a:rPr lang="en-US"/>
              <a:t> </a:t>
            </a:r>
            <a:r>
              <a:rPr lang="en-US" err="1"/>
              <a:t>avoir</a:t>
            </a:r>
            <a:r>
              <a:rPr lang="en-US"/>
              <a:t> des impacts </a:t>
            </a:r>
            <a:r>
              <a:rPr lang="en-US" err="1"/>
              <a:t>néfastes</a:t>
            </a:r>
            <a:r>
              <a:rPr lang="en-US"/>
              <a:t> sur le </a:t>
            </a:r>
            <a:r>
              <a:rPr lang="en-US" err="1"/>
              <a:t>développement</a:t>
            </a:r>
            <a:r>
              <a:rPr lang="en-US"/>
              <a:t> des tout-petits</a:t>
            </a:r>
            <a:endParaRPr lang="fr-CA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80F3-65EF-614E-B80A-92A109FECCA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247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 La </a:t>
            </a:r>
            <a:r>
              <a:rPr lang="en-US" err="1"/>
              <a:t>pandémie</a:t>
            </a:r>
            <a:r>
              <a:rPr lang="en-US"/>
              <a:t> aura </a:t>
            </a:r>
            <a:r>
              <a:rPr lang="en-US" err="1"/>
              <a:t>certainement</a:t>
            </a:r>
            <a:r>
              <a:rPr lang="en-US"/>
              <a:t> </a:t>
            </a:r>
            <a:r>
              <a:rPr lang="en-US" err="1"/>
              <a:t>contribué</a:t>
            </a:r>
            <a:r>
              <a:rPr lang="en-US"/>
              <a:t> à </a:t>
            </a:r>
            <a:r>
              <a:rPr lang="en-US" err="1"/>
              <a:t>exacerber</a:t>
            </a:r>
            <a:r>
              <a:rPr lang="en-US"/>
              <a:t> les </a:t>
            </a:r>
            <a:r>
              <a:rPr lang="en-US" err="1"/>
              <a:t>inégalités</a:t>
            </a:r>
            <a:r>
              <a:rPr lang="en-US"/>
              <a:t> </a:t>
            </a:r>
            <a:r>
              <a:rPr lang="en-US" err="1"/>
              <a:t>sociales</a:t>
            </a:r>
            <a:r>
              <a:rPr lang="en-US"/>
              <a:t> </a:t>
            </a:r>
            <a:r>
              <a:rPr lang="en-US" err="1"/>
              <a:t>puisque</a:t>
            </a:r>
            <a:r>
              <a:rPr lang="en-US"/>
              <a:t> les </a:t>
            </a:r>
            <a:r>
              <a:rPr lang="en-US" err="1"/>
              <a:t>familles</a:t>
            </a:r>
            <a:r>
              <a:rPr lang="en-US"/>
              <a:t> </a:t>
            </a:r>
            <a:r>
              <a:rPr lang="en-US" err="1"/>
              <a:t>vulnérables</a:t>
            </a:r>
            <a:r>
              <a:rPr lang="en-US"/>
              <a:t>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susceptibles</a:t>
            </a:r>
            <a:r>
              <a:rPr lang="en-US"/>
              <a:t> d’être </a:t>
            </a:r>
            <a:r>
              <a:rPr lang="en-US" err="1"/>
              <a:t>confrontées</a:t>
            </a:r>
            <a:r>
              <a:rPr lang="en-US"/>
              <a:t> à un plus grand </a:t>
            </a:r>
            <a:r>
              <a:rPr lang="en-US" err="1"/>
              <a:t>nombre</a:t>
            </a:r>
            <a:r>
              <a:rPr lang="en-US"/>
              <a:t> de sources de stress : </a:t>
            </a:r>
            <a:r>
              <a:rPr lang="en-US" err="1"/>
              <a:t>faible</a:t>
            </a:r>
            <a:r>
              <a:rPr lang="en-US"/>
              <a:t> </a:t>
            </a:r>
            <a:r>
              <a:rPr lang="en-US" err="1"/>
              <a:t>revenu</a:t>
            </a:r>
            <a:r>
              <a:rPr lang="en-US"/>
              <a:t>, </a:t>
            </a:r>
            <a:r>
              <a:rPr lang="en-US" err="1"/>
              <a:t>pertes</a:t>
            </a:r>
            <a:r>
              <a:rPr lang="en-US"/>
              <a:t> </a:t>
            </a:r>
            <a:r>
              <a:rPr lang="en-US" err="1"/>
              <a:t>d’emplois</a:t>
            </a:r>
            <a:r>
              <a:rPr lang="en-US"/>
              <a:t>, </a:t>
            </a:r>
            <a:r>
              <a:rPr lang="en-US" err="1"/>
              <a:t>insécurité</a:t>
            </a:r>
            <a:r>
              <a:rPr lang="en-US"/>
              <a:t> </a:t>
            </a:r>
            <a:r>
              <a:rPr lang="en-US" err="1"/>
              <a:t>alimentaire</a:t>
            </a:r>
            <a:r>
              <a:rPr lang="en-US"/>
              <a:t> et </a:t>
            </a:r>
            <a:r>
              <a:rPr lang="en-US" err="1"/>
              <a:t>logement</a:t>
            </a:r>
            <a:r>
              <a:rPr lang="en-US"/>
              <a:t> </a:t>
            </a:r>
            <a:r>
              <a:rPr lang="en-US" err="1"/>
              <a:t>inadéquat</a:t>
            </a:r>
            <a:r>
              <a:rPr lang="en-US"/>
              <a:t>. </a:t>
            </a:r>
            <a:endParaRPr lang="fr-FR"/>
          </a:p>
          <a:p>
            <a:r>
              <a:rPr lang="en-US"/>
              <a:t>Il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d’autant</a:t>
            </a:r>
            <a:r>
              <a:rPr lang="en-US"/>
              <a:t> plus important de se </a:t>
            </a:r>
            <a:r>
              <a:rPr lang="en-US" err="1"/>
              <a:t>questionner</a:t>
            </a:r>
            <a:r>
              <a:rPr lang="en-US"/>
              <a:t> </a:t>
            </a:r>
            <a:r>
              <a:rPr lang="en-US" err="1"/>
              <a:t>collectivement</a:t>
            </a:r>
            <a:r>
              <a:rPr lang="en-US"/>
              <a:t> sur les </a:t>
            </a:r>
            <a:r>
              <a:rPr lang="en-US" err="1"/>
              <a:t>meilleures</a:t>
            </a:r>
            <a:r>
              <a:rPr lang="en-US"/>
              <a:t> </a:t>
            </a:r>
            <a:r>
              <a:rPr lang="en-US" err="1"/>
              <a:t>pistes</a:t>
            </a:r>
            <a:r>
              <a:rPr lang="en-US"/>
              <a:t> de solution à </a:t>
            </a:r>
            <a:r>
              <a:rPr lang="en-US" err="1"/>
              <a:t>mettre</a:t>
            </a:r>
            <a:r>
              <a:rPr lang="en-US"/>
              <a:t> en </a:t>
            </a:r>
            <a:r>
              <a:rPr lang="en-US" err="1"/>
              <a:t>œuvre</a:t>
            </a:r>
            <a:r>
              <a:rPr lang="en-US"/>
              <a:t> </a:t>
            </a:r>
            <a:r>
              <a:rPr lang="en-US" err="1"/>
              <a:t>afin</a:t>
            </a:r>
            <a:r>
              <a:rPr lang="en-US"/>
              <a:t> de </a:t>
            </a:r>
            <a:r>
              <a:rPr lang="en-US" err="1"/>
              <a:t>soutenir</a:t>
            </a:r>
            <a:r>
              <a:rPr lang="en-US"/>
              <a:t> </a:t>
            </a:r>
            <a:r>
              <a:rPr lang="en-US" err="1"/>
              <a:t>concrètement</a:t>
            </a:r>
            <a:r>
              <a:rPr lang="en-US"/>
              <a:t> </a:t>
            </a:r>
            <a:r>
              <a:rPr lang="en-US" err="1"/>
              <a:t>ces</a:t>
            </a:r>
            <a:r>
              <a:rPr lang="en-US"/>
              <a:t> </a:t>
            </a:r>
            <a:r>
              <a:rPr lang="en-US" err="1"/>
              <a:t>familles</a:t>
            </a:r>
            <a:r>
              <a:rPr lang="en-US"/>
              <a:t> sous pression. </a:t>
            </a:r>
            <a:endParaRPr lang="fr-CA"/>
          </a:p>
          <a:p>
            <a:r>
              <a:rPr lang="en-US"/>
              <a:t>Les </a:t>
            </a:r>
            <a:r>
              <a:rPr lang="en-US" err="1"/>
              <a:t>programmes</a:t>
            </a:r>
            <a:r>
              <a:rPr lang="en-US"/>
              <a:t> </a:t>
            </a:r>
            <a:r>
              <a:rPr lang="en-US" err="1"/>
              <a:t>facilitant</a:t>
            </a:r>
            <a:r>
              <a:rPr lang="en-US"/>
              <a:t> </a:t>
            </a:r>
            <a:r>
              <a:rPr lang="en-US" err="1"/>
              <a:t>l’accès</a:t>
            </a:r>
            <a:r>
              <a:rPr lang="en-US"/>
              <a:t> au </a:t>
            </a:r>
            <a:r>
              <a:rPr lang="en-US" err="1"/>
              <a:t>logement</a:t>
            </a:r>
            <a:r>
              <a:rPr lang="en-US"/>
              <a:t>, le </a:t>
            </a:r>
            <a:r>
              <a:rPr lang="en-US" err="1"/>
              <a:t>soutien</a:t>
            </a:r>
            <a:r>
              <a:rPr lang="en-US"/>
              <a:t> financier aux </a:t>
            </a:r>
            <a:r>
              <a:rPr lang="en-US" err="1"/>
              <a:t>familles</a:t>
            </a:r>
            <a:r>
              <a:rPr lang="en-US"/>
              <a:t> à </a:t>
            </a:r>
            <a:r>
              <a:rPr lang="en-US" err="1"/>
              <a:t>faible</a:t>
            </a:r>
            <a:r>
              <a:rPr lang="en-US"/>
              <a:t> </a:t>
            </a:r>
            <a:r>
              <a:rPr lang="en-US" err="1"/>
              <a:t>revenu</a:t>
            </a:r>
            <a:r>
              <a:rPr lang="en-US"/>
              <a:t>, les </a:t>
            </a:r>
            <a:r>
              <a:rPr lang="en-US" err="1"/>
              <a:t>mesures</a:t>
            </a:r>
            <a:r>
              <a:rPr lang="en-US"/>
              <a:t> de conciliation </a:t>
            </a:r>
            <a:r>
              <a:rPr lang="en-US" err="1"/>
              <a:t>famille</a:t>
            </a:r>
            <a:r>
              <a:rPr lang="en-US"/>
              <a:t>-travail, les services en </a:t>
            </a:r>
            <a:r>
              <a:rPr lang="en-US" err="1"/>
              <a:t>santé</a:t>
            </a:r>
            <a:r>
              <a:rPr lang="en-US"/>
              <a:t> </a:t>
            </a:r>
            <a:r>
              <a:rPr lang="en-US" err="1"/>
              <a:t>mentale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 </a:t>
            </a:r>
            <a:r>
              <a:rPr lang="en-US" err="1"/>
              <a:t>soutien</a:t>
            </a:r>
            <a:r>
              <a:rPr lang="en-US"/>
              <a:t> aux parents </a:t>
            </a:r>
            <a:r>
              <a:rPr lang="en-US" err="1"/>
              <a:t>sont</a:t>
            </a:r>
            <a:r>
              <a:rPr lang="en-US"/>
              <a:t> des </a:t>
            </a:r>
            <a:r>
              <a:rPr lang="en-US" err="1"/>
              <a:t>exemples</a:t>
            </a:r>
            <a:r>
              <a:rPr lang="en-US"/>
              <a:t> de </a:t>
            </a:r>
            <a:r>
              <a:rPr lang="en-US" err="1"/>
              <a:t>mesures</a:t>
            </a:r>
            <a:r>
              <a:rPr lang="en-US"/>
              <a:t> qui </a:t>
            </a:r>
            <a:r>
              <a:rPr lang="en-US" err="1"/>
              <a:t>peuvent</a:t>
            </a:r>
            <a:r>
              <a:rPr lang="en-US"/>
              <a:t> </a:t>
            </a:r>
            <a:r>
              <a:rPr lang="en-US" err="1"/>
              <a:t>améliorer</a:t>
            </a:r>
            <a:r>
              <a:rPr lang="en-US"/>
              <a:t> les conditions de vie et </a:t>
            </a:r>
            <a:r>
              <a:rPr lang="en-US" err="1"/>
              <a:t>réduire</a:t>
            </a:r>
            <a:r>
              <a:rPr lang="en-US"/>
              <a:t> le stress des </a:t>
            </a:r>
            <a:r>
              <a:rPr lang="en-US" err="1"/>
              <a:t>familles</a:t>
            </a:r>
            <a:r>
              <a:rPr lang="en-US"/>
              <a:t>. </a:t>
            </a:r>
            <a:endParaRPr lang="fr-CA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80F3-65EF-614E-B80A-92A109FECCA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54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80F3-65EF-614E-B80A-92A109FECCA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73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80F3-65EF-614E-B80A-92A109FECCA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038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Selon</a:t>
            </a:r>
            <a:r>
              <a:rPr lang="en-US"/>
              <a:t> la </a:t>
            </a:r>
            <a:r>
              <a:rPr lang="en-US" err="1"/>
              <a:t>dernière</a:t>
            </a:r>
            <a:r>
              <a:rPr lang="en-US"/>
              <a:t> étude de Morneau Shepell, les parents </a:t>
            </a:r>
            <a:r>
              <a:rPr lang="en-US" err="1"/>
              <a:t>obtiennent</a:t>
            </a:r>
            <a:r>
              <a:rPr lang="en-US"/>
              <a:t> </a:t>
            </a:r>
            <a:r>
              <a:rPr lang="en-US" err="1"/>
              <a:t>d’ailleurs</a:t>
            </a:r>
            <a:r>
              <a:rPr lang="en-US"/>
              <a:t> un </a:t>
            </a:r>
            <a:r>
              <a:rPr lang="en-US" err="1"/>
              <a:t>indicateur</a:t>
            </a:r>
            <a:r>
              <a:rPr lang="en-US"/>
              <a:t> de </a:t>
            </a:r>
            <a:r>
              <a:rPr lang="en-US" err="1"/>
              <a:t>santé</a:t>
            </a:r>
            <a:r>
              <a:rPr lang="en-US"/>
              <a:t> </a:t>
            </a:r>
            <a:r>
              <a:rPr lang="en-US" err="1"/>
              <a:t>mentale</a:t>
            </a:r>
            <a:r>
              <a:rPr lang="en-US"/>
              <a:t> beaucoup plus </a:t>
            </a:r>
            <a:r>
              <a:rPr lang="en-US" err="1"/>
              <a:t>faible</a:t>
            </a:r>
            <a:r>
              <a:rPr lang="en-US"/>
              <a:t> (-13,3) que les </a:t>
            </a:r>
            <a:r>
              <a:rPr lang="en-US" err="1"/>
              <a:t>personnes</a:t>
            </a:r>
            <a:r>
              <a:rPr lang="en-US"/>
              <a:t> sans enfant (-9,1) et </a:t>
            </a:r>
            <a:r>
              <a:rPr lang="en-US" err="1"/>
              <a:t>ce</a:t>
            </a:r>
            <a:r>
              <a:rPr lang="en-US"/>
              <a:t>, de manière </a:t>
            </a:r>
            <a:r>
              <a:rPr lang="en-US" err="1"/>
              <a:t>constante</a:t>
            </a:r>
            <a:r>
              <a:rPr lang="en-US"/>
              <a:t> </a:t>
            </a:r>
            <a:r>
              <a:rPr lang="en-US" err="1"/>
              <a:t>depuis</a:t>
            </a:r>
            <a:r>
              <a:rPr lang="en-US"/>
              <a:t> le </a:t>
            </a:r>
            <a:r>
              <a:rPr lang="en-US" err="1"/>
              <a:t>mois</a:t>
            </a:r>
            <a:r>
              <a:rPr lang="en-US"/>
              <a:t> </a:t>
            </a:r>
            <a:r>
              <a:rPr lang="en-US" err="1"/>
              <a:t>d’avril</a:t>
            </a:r>
            <a:r>
              <a:rPr lang="en-US"/>
              <a:t> 2020. La situation </a:t>
            </a:r>
            <a:r>
              <a:rPr lang="en-US" err="1"/>
              <a:t>s’avère</a:t>
            </a:r>
            <a:r>
              <a:rPr lang="en-US"/>
              <a:t> encore plus critique pour les </a:t>
            </a:r>
            <a:r>
              <a:rPr lang="en-US" err="1"/>
              <a:t>jeunes</a:t>
            </a:r>
            <a:r>
              <a:rPr lang="en-US"/>
              <a:t>, les femmes, les non </a:t>
            </a:r>
            <a:r>
              <a:rPr lang="en-US" err="1"/>
              <a:t>blancs</a:t>
            </a:r>
            <a:r>
              <a:rPr lang="en-US"/>
              <a:t>, </a:t>
            </a:r>
            <a:r>
              <a:rPr lang="en-US" err="1"/>
              <a:t>ainsi</a:t>
            </a:r>
            <a:r>
              <a:rPr lang="en-US"/>
              <a:t> que </a:t>
            </a:r>
            <a:r>
              <a:rPr lang="en-US" err="1"/>
              <a:t>ceux</a:t>
            </a:r>
            <a:r>
              <a:rPr lang="en-US"/>
              <a:t> qui </a:t>
            </a:r>
            <a:r>
              <a:rPr lang="en-US" err="1"/>
              <a:t>vivent</a:t>
            </a:r>
            <a:r>
              <a:rPr lang="en-US"/>
              <a:t> des </a:t>
            </a:r>
            <a:r>
              <a:rPr lang="en-US" err="1"/>
              <a:t>incertitudes</a:t>
            </a:r>
            <a:r>
              <a:rPr lang="en-US"/>
              <a:t> </a:t>
            </a:r>
            <a:r>
              <a:rPr lang="en-US" err="1"/>
              <a:t>financières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 </a:t>
            </a:r>
            <a:r>
              <a:rPr lang="en-US" err="1"/>
              <a:t>l’isolement</a:t>
            </a:r>
            <a:r>
              <a:rPr lang="en-US"/>
              <a:t>.</a:t>
            </a:r>
            <a:endParaRPr lang="fr-FR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80F3-65EF-614E-B80A-92A109FECCA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56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80F3-65EF-614E-B80A-92A109FECCA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839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nouvelles</a:t>
            </a:r>
            <a:r>
              <a:rPr lang="en-US" dirty="0"/>
              <a:t> </a:t>
            </a:r>
            <a:r>
              <a:rPr lang="en-US" dirty="0" err="1"/>
              <a:t>réalités</a:t>
            </a:r>
            <a:r>
              <a:rPr lang="en-US" dirty="0"/>
              <a:t> </a:t>
            </a:r>
            <a:r>
              <a:rPr lang="en-US" dirty="0" err="1"/>
              <a:t>causées</a:t>
            </a:r>
            <a:r>
              <a:rPr lang="en-US" dirty="0"/>
              <a:t> par la </a:t>
            </a:r>
            <a:r>
              <a:rPr lang="en-US" dirty="0" err="1"/>
              <a:t>pandémie</a:t>
            </a:r>
            <a:r>
              <a:rPr lang="en-US" dirty="0"/>
              <a:t>, qui se </a:t>
            </a:r>
            <a:r>
              <a:rPr lang="en-US" dirty="0" err="1"/>
              <a:t>traduisent</a:t>
            </a:r>
            <a:r>
              <a:rPr lang="en-US" dirty="0"/>
              <a:t> </a:t>
            </a:r>
            <a:r>
              <a:rPr lang="en-US" dirty="0" err="1"/>
              <a:t>maintenant</a:t>
            </a:r>
            <a:r>
              <a:rPr lang="en-US" dirty="0"/>
              <a:t> dans le </a:t>
            </a:r>
            <a:r>
              <a:rPr lang="en-US" dirty="0" err="1"/>
              <a:t>quotidien</a:t>
            </a:r>
            <a:r>
              <a:rPr lang="en-US" dirty="0"/>
              <a:t> des </a:t>
            </a:r>
            <a:r>
              <a:rPr lang="en-US" dirty="0" err="1"/>
              <a:t>familles</a:t>
            </a:r>
            <a:r>
              <a:rPr lang="en-US" dirty="0"/>
              <a:t>,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un impact sur le </a:t>
            </a:r>
            <a:r>
              <a:rPr lang="en-US" dirty="0" err="1"/>
              <a:t>développement</a:t>
            </a:r>
            <a:r>
              <a:rPr lang="en-US" dirty="0"/>
              <a:t> et le </a:t>
            </a:r>
            <a:r>
              <a:rPr lang="en-US" dirty="0" err="1"/>
              <a:t>comportement</a:t>
            </a:r>
            <a:r>
              <a:rPr lang="en-US" dirty="0"/>
              <a:t> des tout-petits. </a:t>
            </a:r>
            <a:endParaRPr lang="en-US" dirty="0">
              <a:cs typeface="Calibri"/>
            </a:endParaRPr>
          </a:p>
          <a:p>
            <a:r>
              <a:rPr lang="en-US" dirty="0"/>
              <a:t>Les parents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observé</a:t>
            </a:r>
            <a:r>
              <a:rPr lang="en-US" dirty="0"/>
              <a:t> des </a:t>
            </a:r>
            <a:r>
              <a:rPr lang="en-US" dirty="0" err="1"/>
              <a:t>effets</a:t>
            </a:r>
            <a:r>
              <a:rPr lang="en-US" dirty="0"/>
              <a:t> du </a:t>
            </a:r>
            <a:r>
              <a:rPr lang="en-US" dirty="0" err="1"/>
              <a:t>contexte</a:t>
            </a:r>
            <a:r>
              <a:rPr lang="en-US" dirty="0"/>
              <a:t> </a:t>
            </a:r>
            <a:r>
              <a:rPr lang="en-US" dirty="0" err="1"/>
              <a:t>actuel</a:t>
            </a:r>
            <a:r>
              <a:rPr lang="en-US" dirty="0"/>
              <a:t> sur le </a:t>
            </a:r>
            <a:r>
              <a:rPr lang="en-US" dirty="0" err="1"/>
              <a:t>comportement</a:t>
            </a:r>
            <a:r>
              <a:rPr lang="en-US" dirty="0"/>
              <a:t> de </a:t>
            </a:r>
            <a:r>
              <a:rPr lang="en-US" dirty="0" err="1"/>
              <a:t>leur</a:t>
            </a:r>
            <a:r>
              <a:rPr lang="en-US" dirty="0"/>
              <a:t> tout-petit </a:t>
            </a:r>
            <a:endParaRPr lang="en-US" dirty="0">
              <a:cs typeface="Calibri"/>
            </a:endParaRPr>
          </a:p>
          <a:p>
            <a:r>
              <a:rPr lang="en-US" b="1" dirty="0"/>
              <a:t>Une étude </a:t>
            </a:r>
            <a:r>
              <a:rPr lang="en-US" b="1" dirty="0" err="1"/>
              <a:t>menée</a:t>
            </a:r>
            <a:r>
              <a:rPr lang="en-US" b="1" dirty="0"/>
              <a:t> </a:t>
            </a:r>
            <a:r>
              <a:rPr lang="en-US" b="1" dirty="0" err="1"/>
              <a:t>récemment</a:t>
            </a:r>
            <a:r>
              <a:rPr lang="en-US" b="1" dirty="0"/>
              <a:t> par des </a:t>
            </a:r>
            <a:r>
              <a:rPr lang="en-US" b="1" dirty="0" err="1"/>
              <a:t>chercheurs</a:t>
            </a:r>
            <a:r>
              <a:rPr lang="en-US" b="1" dirty="0"/>
              <a:t> de </a:t>
            </a:r>
            <a:r>
              <a:rPr lang="en-US" b="1" dirty="0" err="1"/>
              <a:t>l’Université</a:t>
            </a:r>
            <a:r>
              <a:rPr lang="en-US" b="1" dirty="0"/>
              <a:t> de Dalhousie </a:t>
            </a:r>
            <a:r>
              <a:rPr lang="en-US" b="1" dirty="0" err="1"/>
              <a:t>démontrait</a:t>
            </a:r>
            <a:r>
              <a:rPr lang="en-US" b="1" dirty="0"/>
              <a:t> </a:t>
            </a:r>
            <a:r>
              <a:rPr lang="en-US" b="1" dirty="0" err="1"/>
              <a:t>d’ailleurs</a:t>
            </a:r>
            <a:r>
              <a:rPr lang="en-US" b="1" dirty="0"/>
              <a:t> que les stress </a:t>
            </a:r>
            <a:r>
              <a:rPr lang="en-US" b="1" dirty="0" err="1"/>
              <a:t>économiques</a:t>
            </a:r>
            <a:r>
              <a:rPr lang="en-US" b="1" dirty="0"/>
              <a:t> chez les parents </a:t>
            </a:r>
            <a:r>
              <a:rPr lang="en-US" b="1" dirty="0" err="1"/>
              <a:t>exacerbés</a:t>
            </a:r>
            <a:r>
              <a:rPr lang="en-US" b="1" dirty="0"/>
              <a:t> par la </a:t>
            </a:r>
            <a:r>
              <a:rPr lang="en-US" b="1" dirty="0" err="1"/>
              <a:t>crise</a:t>
            </a:r>
            <a:r>
              <a:rPr lang="en-US" b="1" dirty="0"/>
              <a:t> </a:t>
            </a:r>
            <a:r>
              <a:rPr lang="en-US" b="1" dirty="0" err="1"/>
              <a:t>actuelle</a:t>
            </a:r>
            <a:r>
              <a:rPr lang="en-US" b="1" dirty="0"/>
              <a:t> </a:t>
            </a:r>
            <a:r>
              <a:rPr lang="en-US" b="1" dirty="0" err="1"/>
              <a:t>sont</a:t>
            </a:r>
            <a:r>
              <a:rPr lang="en-US" b="1" dirty="0"/>
              <a:t> </a:t>
            </a:r>
            <a:r>
              <a:rPr lang="en-US" b="1" dirty="0" err="1"/>
              <a:t>associés</a:t>
            </a:r>
            <a:r>
              <a:rPr lang="en-US" b="1" dirty="0"/>
              <a:t> à </a:t>
            </a:r>
            <a:r>
              <a:rPr lang="en-US" b="1" dirty="0" err="1"/>
              <a:t>l’augmentation</a:t>
            </a:r>
            <a:r>
              <a:rPr lang="en-US" b="1" dirty="0"/>
              <a:t> de </a:t>
            </a:r>
            <a:r>
              <a:rPr lang="en-US" b="1" dirty="0" err="1"/>
              <a:t>l’anxiété</a:t>
            </a:r>
            <a:r>
              <a:rPr lang="en-US" b="1" dirty="0"/>
              <a:t> chez les </a:t>
            </a:r>
            <a:r>
              <a:rPr lang="en-US" b="1" dirty="0" err="1"/>
              <a:t>filles</a:t>
            </a:r>
            <a:r>
              <a:rPr lang="en-US" b="1" dirty="0"/>
              <a:t> et de </a:t>
            </a:r>
            <a:r>
              <a:rPr lang="en-US" b="1" dirty="0" err="1"/>
              <a:t>l’hyperactivité</a:t>
            </a:r>
            <a:r>
              <a:rPr lang="en-US" b="1" dirty="0"/>
              <a:t> chez les garçons.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80F3-65EF-614E-B80A-92A109FECCA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5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98410-AC3C-774B-AAA7-4ED4C8CA5D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322" y="745434"/>
            <a:ext cx="8842513" cy="180043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CA"/>
              <a:t>Titre page de garde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029B20-887A-9445-B377-55EC1AA020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8322" y="2637943"/>
            <a:ext cx="8842513" cy="1655762"/>
          </a:xfrm>
        </p:spPr>
        <p:txBody>
          <a:bodyPr/>
          <a:lstStyle>
            <a:lvl1pPr marL="0" indent="0" algn="l">
              <a:buNone/>
              <a:defRPr sz="2800">
                <a:solidFill>
                  <a:srgbClr val="F275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Sous-titre page de garde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00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032B87-8A23-4D4D-B2FA-4CF4E4ED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16E36F-B86E-A341-8B51-A240433BF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C7BC42-7407-C746-AD52-D698569D8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6A9351-B104-BA4A-8C4F-63CD3CC1D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62AF8-5C43-6347-83F6-C1683E51E0FC}" type="datetime1">
              <a:rPr lang="fr-CA" smtClean="0"/>
              <a:t>2020-11-16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BBEA56-A31A-7C4D-9658-BC1AABBD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19D8F0-8EBA-1745-96EA-364A6631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7373" y="6381628"/>
            <a:ext cx="2743200" cy="365125"/>
          </a:xfrm>
          <a:prstGeom prst="rect">
            <a:avLst/>
          </a:prstGeom>
        </p:spPr>
        <p:txBody>
          <a:bodyPr/>
          <a:lstStyle/>
          <a:p>
            <a:fld id="{3F6A7641-0737-9246-AD7F-822A3484C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85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A00DB-C67A-DB41-954A-74569656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8684E5-CE0C-544D-9003-CC2C4FA19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566D0F-AE86-1945-AA60-297EA48C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14E66-A381-6D45-B063-0B5D7D91729B}" type="datetime1">
              <a:rPr lang="fr-CA" smtClean="0"/>
              <a:t>2020-11-16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060A26-8569-6041-AC1E-1EEA9201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0A24BA-A156-EF4F-AF71-3833EA74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7373" y="6381628"/>
            <a:ext cx="2743200" cy="365125"/>
          </a:xfrm>
          <a:prstGeom prst="rect">
            <a:avLst/>
          </a:prstGeom>
        </p:spPr>
        <p:txBody>
          <a:bodyPr/>
          <a:lstStyle/>
          <a:p>
            <a:fld id="{3F6A7641-0737-9246-AD7F-822A3484C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185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DB9688-96D4-CF47-B403-437D03A3D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943C0F-4018-E34B-99F7-3124D6FF4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44FBCF-AADB-254F-AA07-69F07E11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928FC2-2259-2A44-8C8A-8BCE4E02A37B}" type="datetime1">
              <a:rPr lang="fr-CA" smtClean="0"/>
              <a:t>2020-11-16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8C92AB-7473-C24C-9CB7-8DDFC9F9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661410-5D6D-B74B-9F09-E8BFED56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7373" y="6381628"/>
            <a:ext cx="2743200" cy="365125"/>
          </a:xfrm>
          <a:prstGeom prst="rect">
            <a:avLst/>
          </a:prstGeom>
        </p:spPr>
        <p:txBody>
          <a:bodyPr/>
          <a:lstStyle/>
          <a:p>
            <a:fld id="{3F6A7641-0737-9246-AD7F-822A3484C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3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AC785-C4D1-874F-A016-EB4AC359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79513"/>
            <a:ext cx="10515600" cy="13616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205EC5-4071-3F42-A429-29E319D6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89C3F75-5FE6-444C-9EEF-842380886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7373" y="6381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6A7641-0737-9246-AD7F-822A3484C9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35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AC785-C4D1-874F-A016-EB4AC359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79513"/>
            <a:ext cx="10515600" cy="1361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205EC5-4071-3F42-A429-29E319D6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89C3F75-5FE6-444C-9EEF-842380886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7373" y="6381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6A7641-0737-9246-AD7F-822A3484C9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20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7781EF-A57B-B84D-8E40-2602BB2C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3A3A13-0A94-6B42-A136-9BF0C3B46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E850CE-4F86-7042-8C5A-2531F66B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7EE13A-2DD0-D24B-A7AF-E3B406700B0C}" type="datetime1">
              <a:rPr lang="fr-CA" smtClean="0"/>
              <a:t>2020-11-16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29FDED-86E1-7C4E-813D-33CF4BDE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036DB4-1B2B-1A47-B7D0-E468A04E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7373" y="6381628"/>
            <a:ext cx="2743200" cy="365125"/>
          </a:xfrm>
          <a:prstGeom prst="rect">
            <a:avLst/>
          </a:prstGeom>
        </p:spPr>
        <p:txBody>
          <a:bodyPr/>
          <a:lstStyle/>
          <a:p>
            <a:fld id="{3F6A7641-0737-9246-AD7F-822A3484C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1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1651A-4401-A34E-B4BF-6B69B1B3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D07C46-5D14-AB45-92F2-F7FA3AA6D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9EE78C-719E-C04F-BC3B-80E5244F1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17E0BE-344B-F642-915C-74B222684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DCAC6-E4A0-1946-960F-927B704561A1}" type="datetime1">
              <a:rPr lang="fr-CA" smtClean="0"/>
              <a:t>2020-11-16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C31625-18AC-B74C-A1B2-A9E09AD2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30F545-3E9F-B942-87E8-FECA1308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7373" y="6381628"/>
            <a:ext cx="2743200" cy="365125"/>
          </a:xfrm>
          <a:prstGeom prst="rect">
            <a:avLst/>
          </a:prstGeom>
        </p:spPr>
        <p:txBody>
          <a:bodyPr/>
          <a:lstStyle/>
          <a:p>
            <a:fld id="{3F6A7641-0737-9246-AD7F-822A3484C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89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AEA10-AF1C-E943-8E14-4AE38962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1DF26F-A190-224F-A51E-CF5FE6754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1EBD43-1E6A-324D-8843-36A0CB197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DD4AC2-75B2-D04C-8B80-7B25D65CE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E51600-8120-E847-83D5-2D72C63F2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B6FC13-0470-BE48-A392-6D8D7530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32FC1-F8F1-F140-A58A-C9801E377920}" type="datetime1">
              <a:rPr lang="fr-CA" smtClean="0"/>
              <a:t>2020-11-16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FED073-44BD-3F4B-BF40-A281681E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69ECF0-FC40-A54B-9FC5-C7D5F4A7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7373" y="6381628"/>
            <a:ext cx="2743200" cy="365125"/>
          </a:xfrm>
          <a:prstGeom prst="rect">
            <a:avLst/>
          </a:prstGeom>
        </p:spPr>
        <p:txBody>
          <a:bodyPr/>
          <a:lstStyle/>
          <a:p>
            <a:fld id="{3F6A7641-0737-9246-AD7F-822A3484C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57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0CE6F-1556-AE42-9D33-29FC09BA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68660A-72E7-734F-98F8-03DD44F4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F4B6FC-0FBA-6D40-B3AC-E3C7E7B79537}" type="datetime1">
              <a:rPr lang="fr-CA" smtClean="0"/>
              <a:t>2020-11-16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4D80D7-C245-A841-9CB0-940AFE2E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31CB76-61D6-BB42-BA43-F746D1B0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7373" y="6381628"/>
            <a:ext cx="2743200" cy="365125"/>
          </a:xfrm>
          <a:prstGeom prst="rect">
            <a:avLst/>
          </a:prstGeom>
        </p:spPr>
        <p:txBody>
          <a:bodyPr/>
          <a:lstStyle/>
          <a:p>
            <a:fld id="{3F6A7641-0737-9246-AD7F-822A3484C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09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1860A7-E5D6-7743-9AD9-59FD7234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B7E6D8-5398-F44E-82F7-5889C66CE8F6}" type="datetime1">
              <a:rPr lang="fr-CA" smtClean="0"/>
              <a:t>2020-11-16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70F2E92-822A-4E45-A1E6-C30A5876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53F6FF-16D0-604F-A1D0-18970441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7373" y="6381628"/>
            <a:ext cx="2743200" cy="365125"/>
          </a:xfrm>
          <a:prstGeom prst="rect">
            <a:avLst/>
          </a:prstGeom>
        </p:spPr>
        <p:txBody>
          <a:bodyPr/>
          <a:lstStyle/>
          <a:p>
            <a:fld id="{3F6A7641-0737-9246-AD7F-822A3484C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35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F6EAD-900B-8C4A-B3A6-AB8187C7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8212B6-32C5-5847-8A8C-2FB047458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13CD56-7075-8F4B-B04E-E75C1288C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295FC0-9C08-F441-B4A6-3D65BA83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B3F7B9-913E-B24B-81E0-E16434D5B2EB}" type="datetime1">
              <a:rPr lang="fr-CA" smtClean="0"/>
              <a:t>2020-11-16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6B8FE7-CB33-A34C-B613-E1D5A3B9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972200-F6C1-A64D-A080-C2CB88C5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7373" y="6381628"/>
            <a:ext cx="2743200" cy="365125"/>
          </a:xfrm>
          <a:prstGeom prst="rect">
            <a:avLst/>
          </a:prstGeom>
        </p:spPr>
        <p:txBody>
          <a:bodyPr/>
          <a:lstStyle/>
          <a:p>
            <a:fld id="{3F6A7641-0737-9246-AD7F-822A3484C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77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3D6C8E-7A9A-2841-95B5-F737776A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49695"/>
            <a:ext cx="10515600" cy="1391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5014C8-7B49-974A-9E48-0C2B5A3A4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36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out-petits.org/publications/sur-le-radar/covid-1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4908E5-F98B-4E42-B5A0-01293F849C47}"/>
              </a:ext>
            </a:extLst>
          </p:cNvPr>
          <p:cNvSpPr/>
          <p:nvPr/>
        </p:nvSpPr>
        <p:spPr>
          <a:xfrm>
            <a:off x="7937369" y="518474"/>
            <a:ext cx="2149311" cy="1404594"/>
          </a:xfrm>
          <a:prstGeom prst="rect">
            <a:avLst/>
          </a:prstGeom>
          <a:solidFill>
            <a:srgbClr val="621A4B"/>
          </a:solidFill>
          <a:ln>
            <a:solidFill>
              <a:srgbClr val="621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601F103-E606-4609-A0A3-A70519CE5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996" y="282016"/>
            <a:ext cx="2842954" cy="140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369BD-9351-9748-BB39-0A900FEF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A7641-0737-9246-AD7F-822A3484C99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FA964B-0A84-4D89-9603-721B137256B5}"/>
              </a:ext>
            </a:extLst>
          </p:cNvPr>
          <p:cNvSpPr txBox="1"/>
          <p:nvPr/>
        </p:nvSpPr>
        <p:spPr>
          <a:xfrm>
            <a:off x="189571" y="118596"/>
            <a:ext cx="86347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600" b="1">
                <a:solidFill>
                  <a:srgbClr val="98EFF5"/>
                </a:solidFill>
                <a:latin typeface="Raleway" panose="020B0503030101060003" pitchFamily="34" charset="0"/>
              </a:rPr>
              <a:t>Les effets de la pandémie sur les comportements des tout-petits </a:t>
            </a:r>
            <a:endParaRPr lang="fr-CA" sz="3600" b="1" dirty="0">
              <a:solidFill>
                <a:srgbClr val="98EFF5"/>
              </a:solidFill>
              <a:latin typeface="Raleway" panose="020B05030301010600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2932E8-9FB9-4469-8A79-7D318330446D}"/>
              </a:ext>
            </a:extLst>
          </p:cNvPr>
          <p:cNvSpPr/>
          <p:nvPr/>
        </p:nvSpPr>
        <p:spPr>
          <a:xfrm>
            <a:off x="9322904" y="0"/>
            <a:ext cx="2799966" cy="1404412"/>
          </a:xfrm>
          <a:prstGeom prst="rect">
            <a:avLst/>
          </a:prstGeom>
          <a:solidFill>
            <a:srgbClr val="621A4B"/>
          </a:solidFill>
          <a:ln>
            <a:solidFill>
              <a:srgbClr val="621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4AB4AD9-3B2F-4DBF-8208-7C4C178FA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88" y="1428647"/>
            <a:ext cx="10341624" cy="54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369BD-9351-9748-BB39-0A900FEF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A7641-0737-9246-AD7F-822A3484C99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FA964B-0A84-4D89-9603-721B137256B5}"/>
              </a:ext>
            </a:extLst>
          </p:cNvPr>
          <p:cNvSpPr txBox="1"/>
          <p:nvPr/>
        </p:nvSpPr>
        <p:spPr>
          <a:xfrm>
            <a:off x="189571" y="118596"/>
            <a:ext cx="86347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</a:rPr>
              <a:t>Les effets de la pandémie sur les comportements des tout-petits 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E1FD50-1DB9-47CF-8FBE-B0CE9E44B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15" y="6282782"/>
            <a:ext cx="1428751" cy="462776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DE9F5068-6E66-435E-87FE-961CBA6DE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984" y="2166593"/>
            <a:ext cx="3772728" cy="37837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2932E8-9FB9-4469-8A79-7D318330446D}"/>
              </a:ext>
            </a:extLst>
          </p:cNvPr>
          <p:cNvSpPr/>
          <p:nvPr/>
        </p:nvSpPr>
        <p:spPr>
          <a:xfrm>
            <a:off x="9322904" y="0"/>
            <a:ext cx="2799966" cy="1404412"/>
          </a:xfrm>
          <a:prstGeom prst="rect">
            <a:avLst/>
          </a:prstGeom>
          <a:solidFill>
            <a:srgbClr val="621A4B"/>
          </a:solidFill>
          <a:ln>
            <a:solidFill>
              <a:srgbClr val="621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516B5D1-D7CA-47F6-A685-2EFF323E9135}"/>
              </a:ext>
            </a:extLst>
          </p:cNvPr>
          <p:cNvSpPr/>
          <p:nvPr/>
        </p:nvSpPr>
        <p:spPr>
          <a:xfrm>
            <a:off x="512433" y="2030745"/>
            <a:ext cx="7098384" cy="33088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78724-E119-456D-BC07-457BF7DF56C6}"/>
              </a:ext>
            </a:extLst>
          </p:cNvPr>
          <p:cNvSpPr/>
          <p:nvPr/>
        </p:nvSpPr>
        <p:spPr>
          <a:xfrm>
            <a:off x="740248" y="2166593"/>
            <a:ext cx="6642754" cy="3037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CA" b="1" dirty="0">
                <a:solidFill>
                  <a:srgbClr val="000000"/>
                </a:solidFill>
                <a:latin typeface="Raleway" panose="020B05030301010600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39 %</a:t>
            </a:r>
            <a:r>
              <a:rPr lang="fr-CA" dirty="0">
                <a:solidFill>
                  <a:srgbClr val="000000"/>
                </a:solidFill>
                <a:latin typeface="Raleway" panose="020B05030301010600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 parents d’enfants de 0 à 5 ans ont observé que leur enfant était plus souvent irritable ou prompte à faire des colères qu’avant la pandémie;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CA" b="1" dirty="0">
                <a:solidFill>
                  <a:srgbClr val="000000"/>
                </a:solidFill>
                <a:latin typeface="Raleway" panose="020B05030301010600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34 %</a:t>
            </a:r>
            <a:r>
              <a:rPr lang="fr-CA" dirty="0">
                <a:solidFill>
                  <a:srgbClr val="000000"/>
                </a:solidFill>
                <a:latin typeface="Raleway" panose="020B05030301010600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 répondants ont indiqué qu’ils ont observé que leur enfant était plus agité qu’à l’habitude pendant la pandémie;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CA" b="1" dirty="0">
                <a:solidFill>
                  <a:srgbClr val="000000"/>
                </a:solidFill>
                <a:latin typeface="Raleway" panose="020B05030301010600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23 %</a:t>
            </a:r>
            <a:r>
              <a:rPr lang="fr-CA" dirty="0">
                <a:solidFill>
                  <a:srgbClr val="000000"/>
                </a:solidFill>
                <a:latin typeface="Raleway" panose="020B05030301010600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ont mentionné qu’ils ont observé que leur enfant pleurait plus souvent.</a:t>
            </a:r>
            <a:endParaRPr lang="fr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9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369BD-9351-9748-BB39-0A900FEF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A7641-0737-9246-AD7F-822A3484C99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FA964B-0A84-4D89-9603-721B137256B5}"/>
              </a:ext>
            </a:extLst>
          </p:cNvPr>
          <p:cNvSpPr txBox="1"/>
          <p:nvPr/>
        </p:nvSpPr>
        <p:spPr>
          <a:xfrm>
            <a:off x="189571" y="372596"/>
            <a:ext cx="86347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</a:rPr>
              <a:t>La fragilisation du soutien social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ADE15D-9FB3-446F-8DBA-A253E59895D7}"/>
              </a:ext>
            </a:extLst>
          </p:cNvPr>
          <p:cNvSpPr txBox="1"/>
          <p:nvPr/>
        </p:nvSpPr>
        <p:spPr>
          <a:xfrm>
            <a:off x="3429108" y="1779687"/>
            <a:ext cx="8451465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CA" sz="2400" b="1" dirty="0">
              <a:latin typeface="Raleway" panose="020B0503030101060003" pitchFamily="34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CA" sz="2000" b="1" dirty="0">
                <a:latin typeface="Raleway" panose="020B0503030101060003" pitchFamily="34" charset="0"/>
                <a:ea typeface="+mn-lt"/>
                <a:cs typeface="+mn-lt"/>
              </a:rPr>
              <a:t>15 % </a:t>
            </a:r>
            <a:r>
              <a:rPr lang="fr-CA" sz="2000" dirty="0">
                <a:latin typeface="Raleway" panose="020B0503030101060003" pitchFamily="34" charset="0"/>
                <a:ea typeface="+mn-lt"/>
                <a:cs typeface="+mn-lt"/>
              </a:rPr>
              <a:t>des parents affirment qu’ils n'avaient personne sur qui compter dans leur entourage pour les soutenir, et ce, même avant la pandémie. </a:t>
            </a:r>
          </a:p>
          <a:p>
            <a:endParaRPr lang="fr-CA" sz="2000" dirty="0">
              <a:latin typeface="Raleway" panose="020B0503030101060003" pitchFamily="34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CA" sz="2000" b="1" dirty="0">
                <a:latin typeface="Raleway" panose="020B0503030101060003" pitchFamily="34" charset="0"/>
                <a:ea typeface="+mn-lt"/>
                <a:cs typeface="+mn-lt"/>
              </a:rPr>
              <a:t>43 % </a:t>
            </a:r>
            <a:r>
              <a:rPr lang="fr-CA" sz="2000" dirty="0">
                <a:latin typeface="Raleway" panose="020B0503030101060003" pitchFamily="34" charset="0"/>
                <a:ea typeface="+mn-lt"/>
                <a:cs typeface="+mn-lt"/>
              </a:rPr>
              <a:t>des parents mentionnent ne pas pouvoir compter sur le soutien habituel des personnes de leur entourage en raison des mesures de distanciation physique. </a:t>
            </a:r>
            <a:endParaRPr lang="fr-CA" dirty="0">
              <a:latin typeface="Raleway" panose="020B0503030101060003" pitchFamily="34" charset="0"/>
              <a:cs typeface="Calibri" panose="020F0502020204030204"/>
            </a:endParaRPr>
          </a:p>
          <a:p>
            <a:endParaRPr lang="fr-CA" sz="2000" dirty="0">
              <a:latin typeface="Raleway" panose="020B0503030101060003" pitchFamily="34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CA" sz="2000" b="1" dirty="0">
                <a:latin typeface="Raleway" panose="020B0503030101060003" pitchFamily="34" charset="0"/>
                <a:ea typeface="+mn-lt"/>
                <a:cs typeface="+mn-lt"/>
              </a:rPr>
              <a:t>79 %</a:t>
            </a:r>
            <a:r>
              <a:rPr lang="fr-CA" sz="2000" dirty="0">
                <a:latin typeface="Raleway" panose="020B0503030101060003" pitchFamily="34" charset="0"/>
                <a:ea typeface="+mn-lt"/>
                <a:cs typeface="+mn-lt"/>
              </a:rPr>
              <a:t> des parents d’enfants de 0 à 5 ans disent n’avoir utilisé aucun service ou aucune ressource (service en ligne ou téléphonique, organisme communautaire, professionnel de la santé et des services sociaux, ressources en milieux de garde ou à l’école), une donnée qui demeure élevée (70%) pour les parents dont le revenu total avant impôt est de 40 000$ et moins.</a:t>
            </a:r>
            <a:endParaRPr lang="fr-CA" dirty="0">
              <a:latin typeface="Raleway" panose="020B0503030101060003" pitchFamily="34" charset="0"/>
              <a:cs typeface="Calibri" panose="020F0502020204030204"/>
            </a:endParaRPr>
          </a:p>
          <a:p>
            <a:endParaRPr lang="fr-CA" sz="2000" dirty="0">
              <a:latin typeface="Raleway" panose="020B0503030101060003" pitchFamily="34" charset="0"/>
              <a:ea typeface="+mn-lt"/>
              <a:cs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E1FD50-1DB9-47CF-8FBE-B0CE9E44B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15" y="6282782"/>
            <a:ext cx="1428751" cy="462776"/>
          </a:xfrm>
          <a:prstGeom prst="rect">
            <a:avLst/>
          </a:prstGeom>
        </p:spPr>
      </p:pic>
      <p:pic>
        <p:nvPicPr>
          <p:cNvPr id="2" name="Image 6">
            <a:extLst>
              <a:ext uri="{FF2B5EF4-FFF2-40B4-BE49-F238E27FC236}">
                <a16:creationId xmlns:a16="http://schemas.microsoft.com/office/drawing/2014/main" id="{02ADC591-D970-4F19-80D2-28D98027F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89" y="2344047"/>
            <a:ext cx="3051865" cy="30312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975645-A008-4348-BAD5-7E3D6FBE487D}"/>
              </a:ext>
            </a:extLst>
          </p:cNvPr>
          <p:cNvSpPr/>
          <p:nvPr/>
        </p:nvSpPr>
        <p:spPr>
          <a:xfrm>
            <a:off x="9322904" y="0"/>
            <a:ext cx="2799966" cy="1404412"/>
          </a:xfrm>
          <a:prstGeom prst="rect">
            <a:avLst/>
          </a:prstGeom>
          <a:solidFill>
            <a:srgbClr val="621A4B"/>
          </a:solidFill>
          <a:ln>
            <a:solidFill>
              <a:srgbClr val="621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55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369BD-9351-9748-BB39-0A900FEF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A7641-0737-9246-AD7F-822A3484C99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FA964B-0A84-4D89-9603-721B137256B5}"/>
              </a:ext>
            </a:extLst>
          </p:cNvPr>
          <p:cNvSpPr txBox="1"/>
          <p:nvPr/>
        </p:nvSpPr>
        <p:spPr>
          <a:xfrm>
            <a:off x="189571" y="372596"/>
            <a:ext cx="86347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</a:rPr>
              <a:t>La fragilisation du soutien social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9A63AF-BC2E-41B4-85E7-4F39342419A6}"/>
              </a:ext>
            </a:extLst>
          </p:cNvPr>
          <p:cNvSpPr/>
          <p:nvPr/>
        </p:nvSpPr>
        <p:spPr>
          <a:xfrm>
            <a:off x="9322904" y="0"/>
            <a:ext cx="2799966" cy="1404412"/>
          </a:xfrm>
          <a:prstGeom prst="rect">
            <a:avLst/>
          </a:prstGeom>
          <a:solidFill>
            <a:srgbClr val="621A4B"/>
          </a:solidFill>
          <a:ln>
            <a:solidFill>
              <a:srgbClr val="621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4176357E-E12B-4631-923B-CAFD30065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88" y="1428647"/>
            <a:ext cx="10341624" cy="54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369BD-9351-9748-BB39-0A900FEF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A7641-0737-9246-AD7F-822A3484C994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E1FD50-1DB9-47CF-8FBE-B0CE9E44B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15" y="6282782"/>
            <a:ext cx="1428751" cy="46277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63D704-FAC4-4E9B-96FB-957DBC9C9407}"/>
              </a:ext>
            </a:extLst>
          </p:cNvPr>
          <p:cNvSpPr txBox="1"/>
          <p:nvPr/>
        </p:nvSpPr>
        <p:spPr>
          <a:xfrm>
            <a:off x="69131" y="111247"/>
            <a:ext cx="999008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</a:rPr>
              <a:t>Des mesures pour soutenir les parents et agir sur les conditions de vie des tout-petits</a:t>
            </a:r>
          </a:p>
        </p:txBody>
      </p:sp>
      <p:pic>
        <p:nvPicPr>
          <p:cNvPr id="9" name="Image 9">
            <a:extLst>
              <a:ext uri="{FF2B5EF4-FFF2-40B4-BE49-F238E27FC236}">
                <a16:creationId xmlns:a16="http://schemas.microsoft.com/office/drawing/2014/main" id="{2BCBA0D2-7A17-46B8-A6B0-8E64B660EB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0" r="1270"/>
          <a:stretch/>
        </p:blipFill>
        <p:spPr>
          <a:xfrm>
            <a:off x="187015" y="1669252"/>
            <a:ext cx="11853323" cy="45352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2BA94C-B945-4CF1-A872-52F7712F45EF}"/>
              </a:ext>
            </a:extLst>
          </p:cNvPr>
          <p:cNvSpPr/>
          <p:nvPr/>
        </p:nvSpPr>
        <p:spPr>
          <a:xfrm>
            <a:off x="9926418" y="0"/>
            <a:ext cx="2196451" cy="1404412"/>
          </a:xfrm>
          <a:prstGeom prst="rect">
            <a:avLst/>
          </a:prstGeom>
          <a:solidFill>
            <a:srgbClr val="621A4B"/>
          </a:solidFill>
          <a:ln>
            <a:solidFill>
              <a:srgbClr val="621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25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369BD-9351-9748-BB39-0A900FEF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A7641-0737-9246-AD7F-822A3484C994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Image 6">
            <a:hlinkClick r:id="rId3"/>
            <a:extLst>
              <a:ext uri="{FF2B5EF4-FFF2-40B4-BE49-F238E27FC236}">
                <a16:creationId xmlns:a16="http://schemas.microsoft.com/office/drawing/2014/main" id="{88684285-614A-4376-9F6F-1BF93CE99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48" y="1762813"/>
            <a:ext cx="10294159" cy="45248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B54E2A-3061-4ED1-A13B-88E8C4029721}"/>
              </a:ext>
            </a:extLst>
          </p:cNvPr>
          <p:cNvSpPr/>
          <p:nvPr/>
        </p:nvSpPr>
        <p:spPr>
          <a:xfrm>
            <a:off x="9322904" y="0"/>
            <a:ext cx="2799966" cy="1404412"/>
          </a:xfrm>
          <a:prstGeom prst="rect">
            <a:avLst/>
          </a:prstGeom>
          <a:solidFill>
            <a:srgbClr val="621A4B"/>
          </a:solidFill>
          <a:ln>
            <a:solidFill>
              <a:srgbClr val="621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54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369BD-9351-9748-BB39-0A900FEF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A7641-0737-9246-AD7F-822A3484C99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2D0205-2B8E-4413-B4C5-5A26CB4902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A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latin typeface="Raleway" panose="020B0503030101060003" pitchFamily="34" charset="0"/>
              </a:rPr>
              <a:t>Ressources d’aide immédiate pour les parents</a:t>
            </a:r>
            <a:endParaRPr lang="fr-CA" sz="2000" b="1" dirty="0">
              <a:latin typeface="Raleway" panose="020B0503030101060003" pitchFamily="34" charset="0"/>
            </a:endParaRPr>
          </a:p>
          <a:p>
            <a:pPr algn="ctr"/>
            <a:endParaRPr lang="fr-CA" sz="2000" b="1" dirty="0">
              <a:latin typeface="Raleway" panose="020B0503030101060003" pitchFamily="34" charset="0"/>
            </a:endParaRPr>
          </a:p>
          <a:p>
            <a:pPr algn="ctr"/>
            <a:endParaRPr lang="fr-CA" b="1" dirty="0">
              <a:latin typeface="Raleway" panose="020B0503030101060003" pitchFamily="34" charset="0"/>
            </a:endParaRPr>
          </a:p>
          <a:p>
            <a:pPr lvl="1"/>
            <a:r>
              <a:rPr lang="fr-CA" b="1" dirty="0" err="1">
                <a:latin typeface="Raleway" panose="020B0503030101060003" pitchFamily="34" charset="0"/>
              </a:rPr>
              <a:t>LigneParents</a:t>
            </a:r>
            <a:r>
              <a:rPr lang="fr-CA" b="1" dirty="0">
                <a:latin typeface="Raleway" panose="020B0503030101060003" pitchFamily="34" charset="0"/>
              </a:rPr>
              <a:t> </a:t>
            </a:r>
          </a:p>
          <a:p>
            <a:pPr lvl="1"/>
            <a:r>
              <a:rPr lang="fr-CA" dirty="0">
                <a:latin typeface="Raleway" panose="020B0503030101060003" pitchFamily="34" charset="0"/>
              </a:rPr>
              <a:t>Service d’intervention accessible jour et nuit, gratuit, confidentiel et offert à tous les parents d’enfants âgés de 0 à 20 ans </a:t>
            </a:r>
          </a:p>
          <a:p>
            <a:pPr lvl="1"/>
            <a:r>
              <a:rPr lang="fr-CA" dirty="0">
                <a:latin typeface="Raleway" panose="020B0503030101060003" pitchFamily="34" charset="0"/>
              </a:rPr>
              <a:t>1 800 361-5085 </a:t>
            </a:r>
          </a:p>
          <a:p>
            <a:pPr lvl="1"/>
            <a:endParaRPr lang="fr-CA" b="1" dirty="0">
              <a:latin typeface="Raleway" panose="020B0503030101060003" pitchFamily="34" charset="0"/>
            </a:endParaRPr>
          </a:p>
          <a:p>
            <a:pPr lvl="1"/>
            <a:r>
              <a:rPr lang="fr-CA" b="1" dirty="0">
                <a:latin typeface="Raleway" panose="020B0503030101060003" pitchFamily="34" charset="0"/>
              </a:rPr>
              <a:t>Info-Social </a:t>
            </a:r>
          </a:p>
          <a:p>
            <a:pPr lvl="1"/>
            <a:r>
              <a:rPr lang="fr-CA" dirty="0">
                <a:latin typeface="Raleway" panose="020B0503030101060003" pitchFamily="34" charset="0"/>
              </a:rPr>
              <a:t>Pour joindre rapidement un professionnel en intervention psychosociale </a:t>
            </a:r>
          </a:p>
          <a:p>
            <a:pPr lvl="1"/>
            <a:r>
              <a:rPr lang="fr-CA" dirty="0">
                <a:latin typeface="Raleway" panose="020B0503030101060003" pitchFamily="34" charset="0"/>
              </a:rPr>
              <a:t>Composez le 811</a:t>
            </a:r>
          </a:p>
          <a:p>
            <a:pPr lvl="1"/>
            <a:endParaRPr lang="fr-CA" b="1" dirty="0">
              <a:latin typeface="Raleway" panose="020B0503030101060003" pitchFamily="34" charset="0"/>
            </a:endParaRPr>
          </a:p>
          <a:p>
            <a:pPr lvl="1"/>
            <a:r>
              <a:rPr lang="fr-CA" b="1" dirty="0">
                <a:latin typeface="Raleway" panose="020B0503030101060003" pitchFamily="34" charset="0"/>
              </a:rPr>
              <a:t>Priorité Parents</a:t>
            </a:r>
          </a:p>
          <a:p>
            <a:pPr lvl="1"/>
            <a:r>
              <a:rPr lang="fr-CA" dirty="0">
                <a:latin typeface="Raleway" panose="020B0503030101060003" pitchFamily="34" charset="0"/>
              </a:rPr>
              <a:t>Service de soutien confidentiel, personnalisé et adapté aux besoins des parents : </a:t>
            </a:r>
          </a:p>
          <a:p>
            <a:pPr lvl="1"/>
            <a:r>
              <a:rPr lang="fr-CA" b="1" dirty="0">
                <a:solidFill>
                  <a:schemeClr val="bg1"/>
                </a:solidFill>
                <a:latin typeface="Raleway" panose="020B0503030101060003" pitchFamily="34" charset="0"/>
              </a:rPr>
              <a:t>fqocf.org/parents/</a:t>
            </a:r>
            <a:r>
              <a:rPr lang="fr-CA" b="1" dirty="0" err="1">
                <a:solidFill>
                  <a:schemeClr val="bg1"/>
                </a:solidFill>
                <a:latin typeface="Raleway" panose="020B0503030101060003" pitchFamily="34" charset="0"/>
              </a:rPr>
              <a:t>priorite</a:t>
            </a:r>
            <a:r>
              <a:rPr lang="fr-CA" b="1" dirty="0">
                <a:solidFill>
                  <a:schemeClr val="bg1"/>
                </a:solidFill>
                <a:latin typeface="Raleway" panose="020B0503030101060003" pitchFamily="34" charset="0"/>
              </a:rPr>
              <a:t>-parents</a:t>
            </a:r>
          </a:p>
          <a:p>
            <a:pPr lvl="1"/>
            <a:endParaRPr lang="fr-CA" dirty="0">
              <a:latin typeface="Raleway" panose="020B0503030101060003" pitchFamily="34" charset="0"/>
            </a:endParaRPr>
          </a:p>
          <a:p>
            <a:pPr lvl="1"/>
            <a:r>
              <a:rPr lang="fr-CA" b="1" dirty="0">
                <a:latin typeface="Raleway" panose="020B0503030101060003" pitchFamily="34" charset="0"/>
              </a:rPr>
              <a:t>Naître et grandir</a:t>
            </a:r>
            <a:r>
              <a:rPr lang="fr-CA" dirty="0">
                <a:latin typeface="Raleway" panose="020B0503030101060003" pitchFamily="34" charset="0"/>
              </a:rPr>
              <a:t> </a:t>
            </a:r>
          </a:p>
          <a:p>
            <a:pPr lvl="1"/>
            <a:r>
              <a:rPr lang="fr-CA" dirty="0">
                <a:latin typeface="Raleway" panose="020B0503030101060003" pitchFamily="34" charset="0"/>
              </a:rPr>
              <a:t>Source d’information pour les parents fiable et validée scientifiquement :</a:t>
            </a:r>
          </a:p>
          <a:p>
            <a:pPr lvl="1"/>
            <a:r>
              <a:rPr lang="fr-CA" b="1" dirty="0">
                <a:latin typeface="Raleway" panose="020B0503030101060003" pitchFamily="34" charset="0"/>
              </a:rPr>
              <a:t>naitreetgrandir.com</a:t>
            </a:r>
          </a:p>
        </p:txBody>
      </p:sp>
    </p:spTree>
    <p:extLst>
      <p:ext uri="{BB962C8B-B14F-4D97-AF65-F5344CB8AC3E}">
        <p14:creationId xmlns:p14="http://schemas.microsoft.com/office/powerpoint/2010/main" val="15196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369BD-9351-9748-BB39-0A900FEF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A7641-0737-9246-AD7F-822A3484C994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B138EBDF-28AB-43CA-8AB9-2CD87ECC1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7"/>
          <a:stretch/>
        </p:blipFill>
        <p:spPr>
          <a:xfrm>
            <a:off x="-205" y="1404412"/>
            <a:ext cx="12192205" cy="5453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7D8151-E8D8-4C00-852A-D3CB29EF9D3A}"/>
              </a:ext>
            </a:extLst>
          </p:cNvPr>
          <p:cNvSpPr/>
          <p:nvPr/>
        </p:nvSpPr>
        <p:spPr>
          <a:xfrm>
            <a:off x="9322904" y="0"/>
            <a:ext cx="2799966" cy="1404412"/>
          </a:xfrm>
          <a:prstGeom prst="rect">
            <a:avLst/>
          </a:prstGeom>
          <a:solidFill>
            <a:srgbClr val="621A4B"/>
          </a:solidFill>
          <a:ln>
            <a:solidFill>
              <a:srgbClr val="621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66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369BD-9351-9748-BB39-0A900FEF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A7641-0737-9246-AD7F-822A3484C99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FA964B-0A84-4D89-9603-721B137256B5}"/>
              </a:ext>
            </a:extLst>
          </p:cNvPr>
          <p:cNvSpPr txBox="1"/>
          <p:nvPr/>
        </p:nvSpPr>
        <p:spPr>
          <a:xfrm>
            <a:off x="236034" y="50181"/>
            <a:ext cx="86347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  <a:ea typeface="+mn-lt"/>
                <a:cs typeface="+mn-lt"/>
              </a:rPr>
              <a:t>Sondage sur les effets de la pandémie sur les tout-petits et leurs parents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ADE15D-9FB3-446F-8DBA-A253E59895D7}"/>
              </a:ext>
            </a:extLst>
          </p:cNvPr>
          <p:cNvSpPr txBox="1"/>
          <p:nvPr/>
        </p:nvSpPr>
        <p:spPr>
          <a:xfrm>
            <a:off x="824958" y="1343334"/>
            <a:ext cx="7138637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CA" sz="2400" b="1" dirty="0">
              <a:latin typeface="Raleway" panose="020B0503030101060003" pitchFamily="34" charset="0"/>
              <a:ea typeface="+mn-lt"/>
              <a:cs typeface="+mn-lt"/>
            </a:endParaRPr>
          </a:p>
          <a:p>
            <a:r>
              <a:rPr lang="fr-CA" sz="2800" b="1" dirty="0">
                <a:latin typeface="Raleway" panose="020B0503030101060003" pitchFamily="34" charset="0"/>
                <a:ea typeface="+mn-lt"/>
                <a:cs typeface="+mn-lt"/>
              </a:rPr>
              <a:t>Méthodologie:</a:t>
            </a:r>
            <a:endParaRPr lang="fr-FR" sz="2800" dirty="0">
              <a:latin typeface="Raleway" panose="020B0503030101060003" pitchFamily="34" charset="0"/>
              <a:cs typeface="Calibri"/>
            </a:endParaRPr>
          </a:p>
          <a:p>
            <a:endParaRPr lang="fr-CA" sz="2400" b="1" dirty="0">
              <a:latin typeface="Raleway" panose="020B0503030101060003" pitchFamily="34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CA" sz="2400" dirty="0">
                <a:latin typeface="Raleway" panose="020B0503030101060003" pitchFamily="34" charset="0"/>
                <a:ea typeface="+mn-lt"/>
                <a:cs typeface="+mn-lt"/>
              </a:rPr>
              <a:t>Sondage réalisé sur le Web par la firme Léger du </a:t>
            </a:r>
            <a:r>
              <a:rPr lang="fr-CA" sz="2400" b="1" dirty="0">
                <a:latin typeface="Raleway" panose="020B0503030101060003" pitchFamily="34" charset="0"/>
                <a:ea typeface="+mn-lt"/>
                <a:cs typeface="+mn-lt"/>
              </a:rPr>
              <a:t>29 octobre au 2 novembre 2020</a:t>
            </a:r>
            <a:r>
              <a:rPr lang="fr-CA" sz="2400" dirty="0">
                <a:latin typeface="Raleway" panose="020B0503030101060003" pitchFamily="34" charset="0"/>
                <a:ea typeface="+mn-lt"/>
                <a:cs typeface="+mn-lt"/>
              </a:rPr>
              <a:t>. </a:t>
            </a:r>
            <a:endParaRPr lang="fr-CA" sz="2400" dirty="0">
              <a:latin typeface="Raleway" panose="020B0503030101060003" pitchFamily="34" charset="0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r-CA" sz="2400" dirty="0">
                <a:latin typeface="Raleway" panose="020B0503030101060003" pitchFamily="34" charset="0"/>
                <a:ea typeface="+mn-lt"/>
                <a:cs typeface="+mn-lt"/>
              </a:rPr>
              <a:t>Échantillon: </a:t>
            </a:r>
            <a:r>
              <a:rPr lang="fr-CA" sz="2400" b="1" dirty="0">
                <a:latin typeface="Raleway" panose="020B0503030101060003" pitchFamily="34" charset="0"/>
                <a:ea typeface="+mn-lt"/>
                <a:cs typeface="+mn-lt"/>
              </a:rPr>
              <a:t>501 parents</a:t>
            </a:r>
            <a:r>
              <a:rPr lang="fr-CA" sz="2400" dirty="0">
                <a:latin typeface="Raleway" panose="020B0503030101060003" pitchFamily="34" charset="0"/>
                <a:ea typeface="+mn-lt"/>
                <a:cs typeface="+mn-lt"/>
              </a:rPr>
              <a:t> québécois d'enfants âgés entre 0 et 5 ans, pouvant s'exprimer en français ou en anglais. </a:t>
            </a:r>
            <a:endParaRPr lang="fr-CA" sz="2400" dirty="0">
              <a:latin typeface="Raleway" panose="020B0503030101060003" pitchFamily="34" charset="0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r-CA" sz="2400" dirty="0">
                <a:latin typeface="Raleway" panose="020B0503030101060003" pitchFamily="34" charset="0"/>
                <a:ea typeface="+mn-lt"/>
                <a:cs typeface="+mn-lt"/>
              </a:rPr>
              <a:t>À l'aide des données de Statistique Canada, les résultats ont été pondérés selon le sexe et les régions afin de rendre l'</a:t>
            </a:r>
            <a:r>
              <a:rPr lang="fr-CA" sz="2400" b="1" dirty="0">
                <a:latin typeface="Raleway" panose="020B0503030101060003" pitchFamily="34" charset="0"/>
                <a:ea typeface="+mn-lt"/>
                <a:cs typeface="+mn-lt"/>
              </a:rPr>
              <a:t>échantillon représentatif</a:t>
            </a:r>
            <a:r>
              <a:rPr lang="fr-CA" sz="2400" dirty="0">
                <a:latin typeface="Raleway" panose="020B0503030101060003" pitchFamily="34" charset="0"/>
                <a:ea typeface="+mn-lt"/>
                <a:cs typeface="+mn-lt"/>
              </a:rPr>
              <a:t> de l'ensemble de la population à l’étude.</a:t>
            </a:r>
            <a:endParaRPr lang="fr-CA" sz="2400" dirty="0">
              <a:latin typeface="Raleway" panose="020B0503030101060003" pitchFamily="34" charset="0"/>
              <a:cs typeface="Calibri"/>
            </a:endParaRPr>
          </a:p>
          <a:p>
            <a:pPr algn="l"/>
            <a:endParaRPr lang="fr-CA" sz="2400" dirty="0">
              <a:latin typeface="Raleway" panose="020B0503030101060003" pitchFamily="34" charset="0"/>
              <a:cs typeface="Calibri"/>
            </a:endParaRPr>
          </a:p>
        </p:txBody>
      </p:sp>
      <p:pic>
        <p:nvPicPr>
          <p:cNvPr id="10" name="Image 10">
            <a:extLst>
              <a:ext uri="{FF2B5EF4-FFF2-40B4-BE49-F238E27FC236}">
                <a16:creationId xmlns:a16="http://schemas.microsoft.com/office/drawing/2014/main" id="{5113B486-8DA3-42D7-8C33-3DFF586B9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197" y="3166599"/>
            <a:ext cx="3102362" cy="2225365"/>
          </a:xfrm>
          <a:prstGeom prst="rect">
            <a:avLst/>
          </a:prstGeom>
        </p:spPr>
      </p:pic>
      <p:pic>
        <p:nvPicPr>
          <p:cNvPr id="11" name="Image 4">
            <a:extLst>
              <a:ext uri="{FF2B5EF4-FFF2-40B4-BE49-F238E27FC236}">
                <a16:creationId xmlns:a16="http://schemas.microsoft.com/office/drawing/2014/main" id="{BDFCD4E7-DD20-4E23-9240-11AA35FDD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15" y="6282782"/>
            <a:ext cx="1428751" cy="4627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953291-33BB-4E99-8EA9-FD6FA14A4F26}"/>
              </a:ext>
            </a:extLst>
          </p:cNvPr>
          <p:cNvSpPr/>
          <p:nvPr/>
        </p:nvSpPr>
        <p:spPr>
          <a:xfrm>
            <a:off x="9322904" y="0"/>
            <a:ext cx="2799966" cy="1404412"/>
          </a:xfrm>
          <a:prstGeom prst="rect">
            <a:avLst/>
          </a:prstGeom>
          <a:solidFill>
            <a:srgbClr val="621A4B"/>
          </a:solidFill>
          <a:ln>
            <a:solidFill>
              <a:srgbClr val="621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4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369BD-9351-9748-BB39-0A900FEF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A7641-0737-9246-AD7F-822A3484C99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FA964B-0A84-4D89-9603-721B137256B5}"/>
              </a:ext>
            </a:extLst>
          </p:cNvPr>
          <p:cNvSpPr txBox="1"/>
          <p:nvPr/>
        </p:nvSpPr>
        <p:spPr>
          <a:xfrm>
            <a:off x="189571" y="273205"/>
            <a:ext cx="86347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</a:rPr>
              <a:t>Plus</a:t>
            </a:r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  <a:ea typeface="+mn-lt"/>
                <a:cs typeface="+mn-lt"/>
              </a:rPr>
              <a:t> de temps en famille… </a:t>
            </a:r>
            <a:endParaRPr lang="fr-CA" sz="3600" b="1" dirty="0">
              <a:solidFill>
                <a:srgbClr val="98EFF5"/>
              </a:solidFill>
              <a:latin typeface="Raleway" panose="020B0503030101060003" pitchFamily="34" charset="0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D677C3-4C52-41D9-941A-FCDD34B9A5DB}"/>
              </a:ext>
            </a:extLst>
          </p:cNvPr>
          <p:cNvSpPr/>
          <p:nvPr/>
        </p:nvSpPr>
        <p:spPr>
          <a:xfrm>
            <a:off x="9322904" y="0"/>
            <a:ext cx="2799966" cy="1404412"/>
          </a:xfrm>
          <a:prstGeom prst="rect">
            <a:avLst/>
          </a:prstGeom>
          <a:solidFill>
            <a:srgbClr val="621A4B"/>
          </a:solidFill>
          <a:ln>
            <a:solidFill>
              <a:srgbClr val="621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EC643FB-7CE2-4EDB-9119-E0254CB88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58" y="1428930"/>
            <a:ext cx="10341084" cy="54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369BD-9351-9748-BB39-0A900FEF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A7641-0737-9246-AD7F-822A3484C99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FA964B-0A84-4D89-9603-721B137256B5}"/>
              </a:ext>
            </a:extLst>
          </p:cNvPr>
          <p:cNvSpPr txBox="1"/>
          <p:nvPr/>
        </p:nvSpPr>
        <p:spPr>
          <a:xfrm>
            <a:off x="189571" y="140683"/>
            <a:ext cx="86347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</a:rPr>
              <a:t>Plus</a:t>
            </a:r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  <a:ea typeface="+mn-lt"/>
                <a:cs typeface="+mn-lt"/>
              </a:rPr>
              <a:t> de temps en famille…</a:t>
            </a:r>
            <a:br>
              <a:rPr lang="fr-CA" sz="3600" b="1" dirty="0">
                <a:latin typeface="Raleway" panose="020B0503030101060003" pitchFamily="34" charset="0"/>
                <a:ea typeface="+mn-lt"/>
                <a:cs typeface="+mn-lt"/>
              </a:rPr>
            </a:br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</a:rPr>
              <a:t>mais les défis s’accumulent!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79215B-8E5C-449A-A20A-4F8B891AABA6}"/>
              </a:ext>
            </a:extLst>
          </p:cNvPr>
          <p:cNvSpPr/>
          <p:nvPr/>
        </p:nvSpPr>
        <p:spPr>
          <a:xfrm>
            <a:off x="9322904" y="0"/>
            <a:ext cx="2799966" cy="1404412"/>
          </a:xfrm>
          <a:prstGeom prst="rect">
            <a:avLst/>
          </a:prstGeom>
          <a:solidFill>
            <a:srgbClr val="621A4B"/>
          </a:solidFill>
          <a:ln>
            <a:solidFill>
              <a:srgbClr val="621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28F0314-4459-4AA0-B373-D8C41C8CE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0" y="1435611"/>
            <a:ext cx="10328359" cy="54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369BD-9351-9748-BB39-0A900FEF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A7641-0737-9246-AD7F-822A3484C99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FA964B-0A84-4D89-9603-721B137256B5}"/>
              </a:ext>
            </a:extLst>
          </p:cNvPr>
          <p:cNvSpPr txBox="1"/>
          <p:nvPr/>
        </p:nvSpPr>
        <p:spPr>
          <a:xfrm>
            <a:off x="189571" y="140683"/>
            <a:ext cx="86347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</a:rPr>
              <a:t>Plus</a:t>
            </a:r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  <a:ea typeface="+mn-lt"/>
                <a:cs typeface="+mn-lt"/>
              </a:rPr>
              <a:t> de temps en famille…</a:t>
            </a:r>
            <a:br>
              <a:rPr lang="fr-CA" sz="3600" b="1" dirty="0">
                <a:latin typeface="Raleway" panose="020B0503030101060003" pitchFamily="34" charset="0"/>
                <a:ea typeface="+mn-lt"/>
                <a:cs typeface="+mn-lt"/>
              </a:rPr>
            </a:br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</a:rPr>
              <a:t>mais les défis s’accumulent!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79215B-8E5C-449A-A20A-4F8B891AABA6}"/>
              </a:ext>
            </a:extLst>
          </p:cNvPr>
          <p:cNvSpPr/>
          <p:nvPr/>
        </p:nvSpPr>
        <p:spPr>
          <a:xfrm>
            <a:off x="9322904" y="0"/>
            <a:ext cx="2799966" cy="1404412"/>
          </a:xfrm>
          <a:prstGeom prst="rect">
            <a:avLst/>
          </a:prstGeom>
          <a:solidFill>
            <a:srgbClr val="621A4B"/>
          </a:solidFill>
          <a:ln>
            <a:solidFill>
              <a:srgbClr val="621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2C3C0ED-DF99-44FF-B0EA-259F30746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29" y="1438764"/>
            <a:ext cx="10322352" cy="54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1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369BD-9351-9748-BB39-0A900FEF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A7641-0737-9246-AD7F-822A3484C99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FA964B-0A84-4D89-9603-721B137256B5}"/>
              </a:ext>
            </a:extLst>
          </p:cNvPr>
          <p:cNvSpPr txBox="1"/>
          <p:nvPr/>
        </p:nvSpPr>
        <p:spPr>
          <a:xfrm>
            <a:off x="189571" y="140683"/>
            <a:ext cx="86347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</a:rPr>
              <a:t>Plus</a:t>
            </a:r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  <a:ea typeface="+mn-lt"/>
                <a:cs typeface="+mn-lt"/>
              </a:rPr>
              <a:t> de temps en famille…</a:t>
            </a:r>
            <a:br>
              <a:rPr lang="fr-CA" sz="3600" b="1" dirty="0">
                <a:latin typeface="Raleway" panose="020B0503030101060003" pitchFamily="34" charset="0"/>
                <a:ea typeface="+mn-lt"/>
                <a:cs typeface="+mn-lt"/>
              </a:rPr>
            </a:br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</a:rPr>
              <a:t>mais les défis s’accumulent!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ADE15D-9FB3-446F-8DBA-A253E59895D7}"/>
              </a:ext>
            </a:extLst>
          </p:cNvPr>
          <p:cNvSpPr txBox="1"/>
          <p:nvPr/>
        </p:nvSpPr>
        <p:spPr>
          <a:xfrm>
            <a:off x="4742623" y="2251007"/>
            <a:ext cx="7380247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CA" sz="2400" b="1" dirty="0">
              <a:latin typeface="Raleway" panose="020B0503030101060003" pitchFamily="34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CA" sz="2000" dirty="0">
                <a:latin typeface="Raleway" panose="020B0503030101060003" pitchFamily="34" charset="0"/>
                <a:ea typeface="+mn-lt"/>
                <a:cs typeface="+mn-lt"/>
              </a:rPr>
              <a:t>Une plus grande proportion de femmes (</a:t>
            </a:r>
            <a:r>
              <a:rPr lang="fr-CA" sz="2000" b="1" dirty="0">
                <a:latin typeface="Raleway" panose="020B0503030101060003" pitchFamily="34" charset="0"/>
                <a:ea typeface="+mn-lt"/>
                <a:cs typeface="+mn-lt"/>
              </a:rPr>
              <a:t>56%</a:t>
            </a:r>
            <a:r>
              <a:rPr lang="fr-CA" sz="2000" dirty="0">
                <a:latin typeface="Raleway" panose="020B0503030101060003" pitchFamily="34" charset="0"/>
                <a:ea typeface="+mn-lt"/>
                <a:cs typeface="+mn-lt"/>
              </a:rPr>
              <a:t>) que d’hommes (</a:t>
            </a:r>
            <a:r>
              <a:rPr lang="fr-CA" sz="2000" b="1" dirty="0">
                <a:latin typeface="Raleway" panose="020B0503030101060003" pitchFamily="34" charset="0"/>
                <a:ea typeface="+mn-lt"/>
                <a:cs typeface="+mn-lt"/>
              </a:rPr>
              <a:t>44%</a:t>
            </a:r>
            <a:r>
              <a:rPr lang="fr-CA" sz="2000" dirty="0">
                <a:latin typeface="Raleway" panose="020B0503030101060003" pitchFamily="34" charset="0"/>
                <a:ea typeface="+mn-lt"/>
                <a:cs typeface="+mn-lt"/>
              </a:rPr>
              <a:t>) disent vivre un stress élevé.</a:t>
            </a:r>
          </a:p>
          <a:p>
            <a:pPr marL="342900" indent="-342900">
              <a:buFont typeface="Arial"/>
              <a:buChar char="•"/>
            </a:pPr>
            <a:endParaRPr lang="fr-CA" sz="2000" dirty="0">
              <a:latin typeface="Raleway" panose="020B0503030101060003" pitchFamily="34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fr-CA" sz="2000" dirty="0">
              <a:latin typeface="Raleway" panose="020B0503030101060003" pitchFamily="34" charset="0"/>
              <a:cs typeface="Calibri"/>
            </a:endParaRPr>
          </a:p>
          <a:p>
            <a:endParaRPr lang="fr-CA" sz="2000" dirty="0">
              <a:latin typeface="Raleway" panose="020B0503030101060003" pitchFamily="34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CA" sz="2000" dirty="0">
                <a:latin typeface="Raleway" panose="020B0503030101060003" pitchFamily="34" charset="0"/>
                <a:ea typeface="+mn-lt"/>
                <a:cs typeface="+mn-lt"/>
              </a:rPr>
              <a:t>Plus le revenu des répondants diminue, plus la proportion de parents avec un niveau de stress élevé augmente, pour atteindre </a:t>
            </a:r>
            <a:r>
              <a:rPr lang="fr-CA" sz="2000" b="1" dirty="0">
                <a:latin typeface="Raleway" panose="020B0503030101060003" pitchFamily="34" charset="0"/>
                <a:ea typeface="+mn-lt"/>
                <a:cs typeface="+mn-lt"/>
              </a:rPr>
              <a:t>69 % </a:t>
            </a:r>
            <a:r>
              <a:rPr lang="fr-CA" sz="2000" dirty="0">
                <a:latin typeface="Raleway" panose="020B0503030101060003" pitchFamily="34" charset="0"/>
                <a:ea typeface="+mn-lt"/>
                <a:cs typeface="+mn-lt"/>
              </a:rPr>
              <a:t>chez les parents dont le revenu familial total avant impôt est de moins de 40 000 $. </a:t>
            </a:r>
            <a:endParaRPr lang="fr-CA" sz="2000" dirty="0">
              <a:latin typeface="Raleway" panose="020B0503030101060003" pitchFamily="34" charset="0"/>
              <a:cs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E1FD50-1DB9-47CF-8FBE-B0CE9E44B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15" y="6282782"/>
            <a:ext cx="1428751" cy="462776"/>
          </a:xfrm>
          <a:prstGeom prst="rect">
            <a:avLst/>
          </a:prstGeom>
        </p:spPr>
      </p:pic>
      <p:pic>
        <p:nvPicPr>
          <p:cNvPr id="6" name="Image 9">
            <a:extLst>
              <a:ext uri="{FF2B5EF4-FFF2-40B4-BE49-F238E27FC236}">
                <a16:creationId xmlns:a16="http://schemas.microsoft.com/office/drawing/2014/main" id="{D4A2A47E-9A65-42C8-ABB5-5DD506C2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7" y="1649601"/>
            <a:ext cx="4434467" cy="4434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79215B-8E5C-449A-A20A-4F8B891AABA6}"/>
              </a:ext>
            </a:extLst>
          </p:cNvPr>
          <p:cNvSpPr/>
          <p:nvPr/>
        </p:nvSpPr>
        <p:spPr>
          <a:xfrm>
            <a:off x="9322904" y="0"/>
            <a:ext cx="2799966" cy="1404412"/>
          </a:xfrm>
          <a:prstGeom prst="rect">
            <a:avLst/>
          </a:prstGeom>
          <a:solidFill>
            <a:srgbClr val="621A4B"/>
          </a:solidFill>
          <a:ln>
            <a:solidFill>
              <a:srgbClr val="621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3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369BD-9351-9748-BB39-0A900FEF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A7641-0737-9246-AD7F-822A3484C99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FA964B-0A84-4D89-9603-721B137256B5}"/>
              </a:ext>
            </a:extLst>
          </p:cNvPr>
          <p:cNvSpPr txBox="1"/>
          <p:nvPr/>
        </p:nvSpPr>
        <p:spPr>
          <a:xfrm>
            <a:off x="189571" y="273205"/>
            <a:ext cx="86347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</a:rPr>
              <a:t>Des</a:t>
            </a:r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  <a:ea typeface="+mn-lt"/>
                <a:cs typeface="+mn-lt"/>
              </a:rPr>
              <a:t> sources de stress qui s’ajoutent </a:t>
            </a:r>
            <a:endParaRPr lang="fr-CA" sz="3600" b="1" dirty="0">
              <a:solidFill>
                <a:srgbClr val="98EFF5"/>
              </a:solidFill>
              <a:latin typeface="Raleway" panose="020B0503030101060003" pitchFamily="34" charset="0"/>
              <a:cs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E1FD50-1DB9-47CF-8FBE-B0CE9E44B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15" y="6377052"/>
            <a:ext cx="1428751" cy="462776"/>
          </a:xfrm>
          <a:prstGeom prst="rect">
            <a:avLst/>
          </a:prstGeom>
        </p:spPr>
      </p:pic>
      <p:pic>
        <p:nvPicPr>
          <p:cNvPr id="7" name="Image 9">
            <a:extLst>
              <a:ext uri="{FF2B5EF4-FFF2-40B4-BE49-F238E27FC236}">
                <a16:creationId xmlns:a16="http://schemas.microsoft.com/office/drawing/2014/main" id="{5520A89D-0157-4C64-B1AA-AF22D83F2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303" y="2124283"/>
            <a:ext cx="3690178" cy="3680653"/>
          </a:xfrm>
          <a:prstGeom prst="rect">
            <a:avLst/>
          </a:prstGeom>
        </p:spPr>
      </p:pic>
      <p:graphicFrame>
        <p:nvGraphicFramePr>
          <p:cNvPr id="9" name="Tableau 6">
            <a:extLst>
              <a:ext uri="{FF2B5EF4-FFF2-40B4-BE49-F238E27FC236}">
                <a16:creationId xmlns:a16="http://schemas.microsoft.com/office/drawing/2014/main" id="{2D2918CB-3231-4F20-9374-3C44E5C75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04409"/>
              </p:ext>
            </p:extLst>
          </p:nvPr>
        </p:nvGraphicFramePr>
        <p:xfrm>
          <a:off x="633621" y="1549275"/>
          <a:ext cx="6967429" cy="4772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3002">
                  <a:extLst>
                    <a:ext uri="{9D8B030D-6E8A-4147-A177-3AD203B41FA5}">
                      <a16:colId xmlns:a16="http://schemas.microsoft.com/office/drawing/2014/main" val="4093203750"/>
                    </a:ext>
                  </a:extLst>
                </a:gridCol>
                <a:gridCol w="2974427">
                  <a:extLst>
                    <a:ext uri="{9D8B030D-6E8A-4147-A177-3AD203B41FA5}">
                      <a16:colId xmlns:a16="http://schemas.microsoft.com/office/drawing/2014/main" val="4113539048"/>
                    </a:ext>
                  </a:extLst>
                </a:gridCol>
              </a:tblGrid>
              <a:tr h="518182">
                <a:tc>
                  <a:txBody>
                    <a:bodyPr/>
                    <a:lstStyle/>
                    <a:p>
                      <a:r>
                        <a:rPr lang="fr-CA">
                          <a:solidFill>
                            <a:schemeClr val="tx1"/>
                          </a:solidFill>
                          <a:latin typeface="Raleway" panose="020B0503030101060003" pitchFamily="34" charset="0"/>
                        </a:rPr>
                        <a:t>Sources de stress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>
                          <a:solidFill>
                            <a:schemeClr val="tx1"/>
                          </a:solidFill>
                          <a:latin typeface="Raleway" panose="020B0503030101060003" pitchFamily="34" charset="0"/>
                        </a:rPr>
                        <a:t>Proportion des parents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131150"/>
                  </a:ext>
                </a:extLst>
              </a:tr>
              <a:tr h="721744">
                <a:tc>
                  <a:txBody>
                    <a:bodyPr/>
                    <a:lstStyle/>
                    <a:p>
                      <a:r>
                        <a:rPr lang="fr-CA" sz="1800">
                          <a:latin typeface="Raleway" panose="020B0503030101060003" pitchFamily="34" charset="0"/>
                        </a:rPr>
                        <a:t>La possibilité que l’école ou le service de garde de leur enfant ferment de nouveau </a:t>
                      </a:r>
                      <a:endParaRPr lang="fr-CA">
                        <a:latin typeface="Raleway" panose="020B05030301010600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1">
                          <a:latin typeface="Raleway" panose="020B0503030101060003" pitchFamily="34" charset="0"/>
                        </a:rPr>
                        <a:t>66 %</a:t>
                      </a:r>
                      <a:endParaRPr lang="fr-CA" b="1">
                        <a:latin typeface="Raleway" panose="020B05030301010600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321463"/>
                  </a:ext>
                </a:extLst>
              </a:tr>
              <a:tr h="938267"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Raleway" panose="020B0503030101060003" pitchFamily="34" charset="0"/>
                        </a:rPr>
                        <a:t>Les mesures de santé publique qui exigent de garder l’enfant à la maison s’il présente un symptôme </a:t>
                      </a:r>
                      <a:endParaRPr lang="fr-CA" dirty="0">
                        <a:latin typeface="Raleway" panose="020B05030301010600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1">
                          <a:latin typeface="Raleway" panose="020B0503030101060003" pitchFamily="34" charset="0"/>
                        </a:rPr>
                        <a:t>61 %</a:t>
                      </a:r>
                      <a:endParaRPr lang="fr-CA" b="1">
                        <a:latin typeface="Raleway" panose="020B05030301010600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58817"/>
                  </a:ext>
                </a:extLst>
              </a:tr>
              <a:tr h="938267">
                <a:tc>
                  <a:txBody>
                    <a:bodyPr/>
                    <a:lstStyle/>
                    <a:p>
                      <a:r>
                        <a:rPr lang="fr-CA" dirty="0">
                          <a:latin typeface="Raleway" panose="020B0503030101060003" pitchFamily="34" charset="0"/>
                        </a:rPr>
                        <a:t>Niveau de stress lié à leur situation financière </a:t>
                      </a:r>
                      <a:r>
                        <a:rPr lang="fr-CA" u="sng" dirty="0">
                          <a:latin typeface="Raleway" panose="020B0503030101060003" pitchFamily="34" charset="0"/>
                        </a:rPr>
                        <a:t>plus élevé</a:t>
                      </a:r>
                      <a:r>
                        <a:rPr lang="fr-CA" u="none" dirty="0">
                          <a:latin typeface="Raleway" panose="020B0503030101060003" pitchFamily="34" charset="0"/>
                        </a:rPr>
                        <a:t> </a:t>
                      </a:r>
                      <a:r>
                        <a:rPr lang="fr-CA" dirty="0">
                          <a:latin typeface="Raleway" panose="020B0503030101060003" pitchFamily="34" charset="0"/>
                        </a:rPr>
                        <a:t>depuis le début de la pandémie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1">
                          <a:latin typeface="Raleway" panose="020B0503030101060003" pitchFamily="34" charset="0"/>
                        </a:rPr>
                        <a:t>26 %</a:t>
                      </a:r>
                    </a:p>
                    <a:p>
                      <a:r>
                        <a:rPr lang="fr-CA" b="1">
                          <a:latin typeface="Raleway" panose="020B0503030101060003" pitchFamily="34" charset="0"/>
                        </a:rPr>
                        <a:t>38 % </a:t>
                      </a:r>
                      <a:r>
                        <a:rPr lang="fr-CA">
                          <a:latin typeface="Raleway" panose="020B0503030101060003" pitchFamily="34" charset="0"/>
                        </a:rPr>
                        <a:t>chez les parents ayant un revenu familial avant impôt de moins de 40 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511519"/>
                  </a:ext>
                </a:extLst>
              </a:tr>
              <a:tr h="938267">
                <a:tc>
                  <a:txBody>
                    <a:bodyPr/>
                    <a:lstStyle/>
                    <a:p>
                      <a:r>
                        <a:rPr lang="fr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 Le fait de ne pas voir les membres de leur entourage</a:t>
                      </a:r>
                      <a:endParaRPr lang="fr-CA" dirty="0">
                        <a:latin typeface="Raleway" panose="020B05030301010600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latin typeface="Raleway" panose="020B0503030101060003" pitchFamily="34" charset="0"/>
                        </a:rPr>
                        <a:t>73 %</a:t>
                      </a:r>
                    </a:p>
                    <a:p>
                      <a:r>
                        <a:rPr lang="fr-CA" b="1" dirty="0">
                          <a:latin typeface="Raleway" panose="020B0503030101060003" pitchFamily="34" charset="0"/>
                        </a:rPr>
                        <a:t>64 %</a:t>
                      </a:r>
                      <a:r>
                        <a:rPr lang="fr-CA" dirty="0">
                          <a:latin typeface="Raleway" panose="020B0503030101060003" pitchFamily="34" charset="0"/>
                        </a:rPr>
                        <a:t> chez les hommes</a:t>
                      </a:r>
                    </a:p>
                    <a:p>
                      <a:r>
                        <a:rPr lang="fr-CA" b="1" dirty="0">
                          <a:latin typeface="Raleway" panose="020B0503030101060003" pitchFamily="34" charset="0"/>
                        </a:rPr>
                        <a:t>81 %</a:t>
                      </a:r>
                      <a:r>
                        <a:rPr lang="fr-CA" dirty="0">
                          <a:latin typeface="Raleway" panose="020B0503030101060003" pitchFamily="34" charset="0"/>
                        </a:rPr>
                        <a:t> chez les femmes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44671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C78B9B2-71E2-4F45-BE08-1FE2534530D2}"/>
              </a:ext>
            </a:extLst>
          </p:cNvPr>
          <p:cNvSpPr/>
          <p:nvPr/>
        </p:nvSpPr>
        <p:spPr>
          <a:xfrm>
            <a:off x="9322904" y="0"/>
            <a:ext cx="2799966" cy="1404412"/>
          </a:xfrm>
          <a:prstGeom prst="rect">
            <a:avLst/>
          </a:prstGeom>
          <a:solidFill>
            <a:srgbClr val="621A4B"/>
          </a:solidFill>
          <a:ln>
            <a:solidFill>
              <a:srgbClr val="621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603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369BD-9351-9748-BB39-0A900FEF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6A7641-0737-9246-AD7F-822A3484C99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FA964B-0A84-4D89-9603-721B137256B5}"/>
              </a:ext>
            </a:extLst>
          </p:cNvPr>
          <p:cNvSpPr txBox="1"/>
          <p:nvPr/>
        </p:nvSpPr>
        <p:spPr>
          <a:xfrm>
            <a:off x="140523" y="343830"/>
            <a:ext cx="103684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600" b="1" dirty="0">
                <a:solidFill>
                  <a:srgbClr val="98EFF5"/>
                </a:solidFill>
                <a:latin typeface="Raleway" panose="020B0503030101060003" pitchFamily="34" charset="0"/>
              </a:rPr>
              <a:t>Une conciliation famille-travail plus difficile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ADE15D-9FB3-446F-8DBA-A253E59895D7}"/>
              </a:ext>
            </a:extLst>
          </p:cNvPr>
          <p:cNvSpPr txBox="1"/>
          <p:nvPr/>
        </p:nvSpPr>
        <p:spPr>
          <a:xfrm>
            <a:off x="4394562" y="2051410"/>
            <a:ext cx="7358161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CA" sz="2400" b="1" dirty="0">
              <a:latin typeface="Raleway" panose="020B0503030101060003" pitchFamily="34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CA" sz="2000" b="1" dirty="0">
                <a:latin typeface="Raleway" panose="020B0503030101060003" pitchFamily="34" charset="0"/>
                <a:ea typeface="+mn-lt"/>
                <a:cs typeface="+mn-lt"/>
              </a:rPr>
              <a:t>39 % </a:t>
            </a:r>
            <a:r>
              <a:rPr lang="fr-CA" sz="2000" dirty="0">
                <a:latin typeface="Raleway" panose="020B0503030101060003" pitchFamily="34" charset="0"/>
                <a:ea typeface="+mn-lt"/>
                <a:cs typeface="+mn-lt"/>
              </a:rPr>
              <a:t>des répondants affirment que la pandémie aura eu un impact négatif quant à leur capacité à concilier le travail et la famille. </a:t>
            </a:r>
          </a:p>
          <a:p>
            <a:pPr marL="342900" indent="-342900">
              <a:buFont typeface="Arial"/>
              <a:buChar char="•"/>
            </a:pPr>
            <a:endParaRPr lang="fr-CA" sz="2000" dirty="0">
              <a:latin typeface="Raleway" panose="020B0503030101060003" pitchFamily="34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fr-CA" sz="2000" dirty="0">
              <a:latin typeface="Raleway" panose="020B0503030101060003" pitchFamily="34" charset="0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CA" sz="2000" dirty="0">
                <a:latin typeface="Raleway" panose="020B0503030101060003" pitchFamily="34" charset="0"/>
                <a:ea typeface="+mn-lt"/>
                <a:cs typeface="+mn-lt"/>
              </a:rPr>
              <a:t>Il est toutefois intéressant de noter que </a:t>
            </a:r>
            <a:r>
              <a:rPr lang="fr-CA" sz="2000" b="1" dirty="0">
                <a:latin typeface="Raleway" panose="020B0503030101060003" pitchFamily="34" charset="0"/>
                <a:ea typeface="+mn-lt"/>
                <a:cs typeface="+mn-lt"/>
              </a:rPr>
              <a:t>50 %</a:t>
            </a:r>
            <a:r>
              <a:rPr lang="fr-CA" sz="2000" dirty="0">
                <a:latin typeface="Raleway" panose="020B0503030101060003" pitchFamily="34" charset="0"/>
                <a:ea typeface="+mn-lt"/>
                <a:cs typeface="+mn-lt"/>
              </a:rPr>
              <a:t> des hommes estiment que l’impact aura été positif alors que pour les femmes ce pourcentage chute à </a:t>
            </a:r>
            <a:r>
              <a:rPr lang="fr-CA" sz="2000" b="1" dirty="0">
                <a:latin typeface="Raleway" panose="020B0503030101060003" pitchFamily="34" charset="0"/>
                <a:ea typeface="+mn-lt"/>
                <a:cs typeface="+mn-lt"/>
              </a:rPr>
              <a:t>37 %.</a:t>
            </a:r>
            <a:endParaRPr lang="fr-CA" dirty="0">
              <a:latin typeface="Raleway" panose="020B0503030101060003" pitchFamily="34" charset="0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fr-CA" sz="2000" b="1" dirty="0">
              <a:latin typeface="Raleway" panose="020B0503030101060003" pitchFamily="34" charset="0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CA" sz="2800" b="1" dirty="0">
              <a:latin typeface="Raleway" panose="020B0503030101060003" pitchFamily="34" charset="0"/>
              <a:ea typeface="+mn-lt"/>
              <a:cs typeface="+mn-lt"/>
            </a:endParaRPr>
          </a:p>
          <a:p>
            <a:endParaRPr lang="fr-CA" sz="2800" b="1" dirty="0">
              <a:latin typeface="Raleway" panose="020B0503030101060003" pitchFamily="34" charset="0"/>
              <a:cs typeface="Calibri"/>
            </a:endParaRPr>
          </a:p>
          <a:p>
            <a:pPr algn="l"/>
            <a:endParaRPr lang="fr-CA" sz="2400" dirty="0">
              <a:latin typeface="Raleway" panose="020B0503030101060003" pitchFamily="34" charset="0"/>
              <a:cs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E1FD50-1DB9-47CF-8FBE-B0CE9E44B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15" y="6282782"/>
            <a:ext cx="1428751" cy="462776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260E0AAF-46A4-483F-BB43-AD137D1B2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3" y="1752538"/>
            <a:ext cx="4410765" cy="44351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CBE9E4-9B15-4F49-B1AB-5D5686256311}"/>
              </a:ext>
            </a:extLst>
          </p:cNvPr>
          <p:cNvSpPr/>
          <p:nvPr/>
        </p:nvSpPr>
        <p:spPr>
          <a:xfrm>
            <a:off x="10067826" y="0"/>
            <a:ext cx="2055043" cy="1404412"/>
          </a:xfrm>
          <a:prstGeom prst="rect">
            <a:avLst/>
          </a:prstGeom>
          <a:solidFill>
            <a:srgbClr val="621A4B"/>
          </a:solidFill>
          <a:ln>
            <a:solidFill>
              <a:srgbClr val="621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393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6B053D75B9CD48BB91172341B893DC" ma:contentTypeVersion="12" ma:contentTypeDescription="Crée un document." ma:contentTypeScope="" ma:versionID="07e0ae498af1c433bed2faac29a24ff3">
  <xsd:schema xmlns:xsd="http://www.w3.org/2001/XMLSchema" xmlns:xs="http://www.w3.org/2001/XMLSchema" xmlns:p="http://schemas.microsoft.com/office/2006/metadata/properties" xmlns:ns2="68860a8d-0e9b-493f-aea6-62eb9cf977bf" xmlns:ns3="24d82145-67f8-4c5c-b5e2-e7750d4b66fc" targetNamespace="http://schemas.microsoft.com/office/2006/metadata/properties" ma:root="true" ma:fieldsID="4d3f46612bcdca12b53e5733fcf8b943" ns2:_="" ns3:_="">
    <xsd:import namespace="68860a8d-0e9b-493f-aea6-62eb9cf977bf"/>
    <xsd:import namespace="24d82145-67f8-4c5c-b5e2-e7750d4b66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60a8d-0e9b-493f-aea6-62eb9cf97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82145-67f8-4c5c-b5e2-e7750d4b66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4d82145-67f8-4c5c-b5e2-e7750d4b66fc">
      <UserInfo>
        <DisplayName>Dagenais Fannie</DisplayName>
        <AccountId>28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A02B6D-C3B1-4C77-89D8-75B4CB89CA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860a8d-0e9b-493f-aea6-62eb9cf977bf"/>
    <ds:schemaRef ds:uri="24d82145-67f8-4c5c-b5e2-e7750d4b66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50EC54-02A6-4CA0-9025-1EF50B9E350D}">
  <ds:schemaRefs>
    <ds:schemaRef ds:uri="68860a8d-0e9b-493f-aea6-62eb9cf977b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4d82145-67f8-4c5c-b5e2-e7750d4b66f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B1978C-C716-41E9-889B-34411720CB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1600</Words>
  <Application>Microsoft Office PowerPoint</Application>
  <PresentationFormat>Grand écran</PresentationFormat>
  <Paragraphs>198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Raleway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Steve Poutré</dc:creator>
  <cp:lastModifiedBy>Denault Marilou</cp:lastModifiedBy>
  <cp:revision>1</cp:revision>
  <dcterms:created xsi:type="dcterms:W3CDTF">2020-09-21T14:03:03Z</dcterms:created>
  <dcterms:modified xsi:type="dcterms:W3CDTF">2020-11-16T19:47:01Z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0x010100336B053D75B9CD48BB91172341B893DC</vt:lpwstr>
  </property>
</Properties>
</file>